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7" r:id="rId4"/>
    <p:sldMasterId id="2147483752" r:id="rId5"/>
    <p:sldMasterId id="2147483867" r:id="rId6"/>
  </p:sldMasterIdLst>
  <p:notesMasterIdLst>
    <p:notesMasterId r:id="rId28"/>
  </p:notesMasterIdLst>
  <p:sldIdLst>
    <p:sldId id="256" r:id="rId7"/>
    <p:sldId id="257" r:id="rId8"/>
    <p:sldId id="267" r:id="rId9"/>
    <p:sldId id="268" r:id="rId10"/>
    <p:sldId id="269" r:id="rId11"/>
    <p:sldId id="287" r:id="rId12"/>
    <p:sldId id="270" r:id="rId13"/>
    <p:sldId id="271" r:id="rId14"/>
    <p:sldId id="274" r:id="rId15"/>
    <p:sldId id="276" r:id="rId16"/>
    <p:sldId id="285" r:id="rId17"/>
    <p:sldId id="290" r:id="rId18"/>
    <p:sldId id="289" r:id="rId19"/>
    <p:sldId id="277" r:id="rId20"/>
    <p:sldId id="278" r:id="rId21"/>
    <p:sldId id="279" r:id="rId22"/>
    <p:sldId id="262" r:id="rId23"/>
    <p:sldId id="261" r:id="rId24"/>
    <p:sldId id="286" r:id="rId25"/>
    <p:sldId id="273" r:id="rId26"/>
    <p:sldId id="288" r:id="rId27"/>
  </p:sldIdLst>
  <p:sldSz cx="12193588" cy="6858000"/>
  <p:notesSz cx="6858000" cy="9144000"/>
  <p:embeddedFontLst>
    <p:embeddedFont>
      <p:font typeface="Arial Black" panose="020B0A04020102020204" pitchFamily="34" charset="0"/>
      <p:bold r:id="rId29"/>
    </p:embeddedFont>
    <p:embeddedFont>
      <p:font typeface="Book Antiqua" panose="02040602050305030304" pitchFamily="18"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Gill Sans MT" panose="020B0502020104020203" pitchFamily="34" charset="0"/>
      <p:regular r:id="rId38"/>
      <p:bold r:id="rId39"/>
      <p:italic r:id="rId40"/>
      <p:boldItalic r:id="rId41"/>
    </p:embeddedFont>
    <p:embeddedFont>
      <p:font typeface="Wingdings 2" panose="05020102010507070707" pitchFamily="18" charset="2"/>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0000"/>
    <a:srgbClr val="005A9C"/>
    <a:srgbClr val="102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3570C2-69D8-4A8A-ABE3-D2AD0B2DEC14}" v="3" dt="2022-01-07T05:49:08.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7"/>
    <p:restoredTop sz="94680"/>
  </p:normalViewPr>
  <p:slideViewPr>
    <p:cSldViewPr snapToGrid="0" snapToObjects="1">
      <p:cViewPr varScale="1">
        <p:scale>
          <a:sx n="109" d="100"/>
          <a:sy n="109" d="100"/>
        </p:scale>
        <p:origin x="108" y="21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11.fntdata"/><Relationship Id="rId21" Type="http://schemas.openxmlformats.org/officeDocument/2006/relationships/slide" Target="slides/slide15.xml"/><Relationship Id="rId34" Type="http://schemas.openxmlformats.org/officeDocument/2006/relationships/font" Target="fonts/font6.fntdata"/><Relationship Id="rId42" Type="http://schemas.openxmlformats.org/officeDocument/2006/relationships/font" Target="fonts/font14.fntdata"/><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Thain" userId="b393f828-80bc-408f-b62f-cc8d75606a15" providerId="ADAL" clId="{CC3570C2-69D8-4A8A-ABE3-D2AD0B2DEC14}"/>
    <pc:docChg chg="modSld">
      <pc:chgData name="Anthony Thain" userId="b393f828-80bc-408f-b62f-cc8d75606a15" providerId="ADAL" clId="{CC3570C2-69D8-4A8A-ABE3-D2AD0B2DEC14}" dt="2022-01-07T05:49:08.202" v="2"/>
      <pc:docMkLst>
        <pc:docMk/>
      </pc:docMkLst>
      <pc:sldChg chg="modAnim">
        <pc:chgData name="Anthony Thain" userId="b393f828-80bc-408f-b62f-cc8d75606a15" providerId="ADAL" clId="{CC3570C2-69D8-4A8A-ABE3-D2AD0B2DEC14}" dt="2022-01-07T05:49:08.202" v="2"/>
        <pc:sldMkLst>
          <pc:docMk/>
          <pc:sldMk cId="4052443622" sldId="278"/>
        </pc:sldMkLst>
      </pc:sldChg>
      <pc:sldChg chg="modAnim">
        <pc:chgData name="Anthony Thain" userId="b393f828-80bc-408f-b62f-cc8d75606a15" providerId="ADAL" clId="{CC3570C2-69D8-4A8A-ABE3-D2AD0B2DEC14}" dt="2022-01-07T05:48:55.338" v="1"/>
        <pc:sldMkLst>
          <pc:docMk/>
          <pc:sldMk cId="2283682410" sldId="289"/>
        </pc:sldMkLst>
      </pc:sldChg>
      <pc:sldChg chg="modAnim">
        <pc:chgData name="Anthony Thain" userId="b393f828-80bc-408f-b62f-cc8d75606a15" providerId="ADAL" clId="{CC3570C2-69D8-4A8A-ABE3-D2AD0B2DEC14}" dt="2022-01-07T05:48:45.367" v="0"/>
        <pc:sldMkLst>
          <pc:docMk/>
          <pc:sldMk cId="2502013610" sldId="29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2A7AD2-3C14-440F-8664-B1980212FE9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979AF41D-ED95-4603-AF0D-4CB88FB5F19E}">
      <dgm:prSet/>
      <dgm:spPr/>
      <dgm:t>
        <a:bodyPr/>
        <a:lstStyle/>
        <a:p>
          <a:r>
            <a:rPr lang="en-AU" b="1"/>
            <a:t>Race</a:t>
          </a:r>
          <a:endParaRPr lang="en-US"/>
        </a:p>
      </dgm:t>
    </dgm:pt>
    <dgm:pt modelId="{ADCDB871-BED1-455F-94F6-DF5B56406E3B}" type="parTrans" cxnId="{C820C666-7FEA-4C3E-BCE5-1E062B61B588}">
      <dgm:prSet/>
      <dgm:spPr/>
      <dgm:t>
        <a:bodyPr/>
        <a:lstStyle/>
        <a:p>
          <a:endParaRPr lang="en-US"/>
        </a:p>
      </dgm:t>
    </dgm:pt>
    <dgm:pt modelId="{75CE3582-BD68-41C5-8705-C8E52622C334}" type="sibTrans" cxnId="{C820C666-7FEA-4C3E-BCE5-1E062B61B588}">
      <dgm:prSet/>
      <dgm:spPr/>
      <dgm:t>
        <a:bodyPr/>
        <a:lstStyle/>
        <a:p>
          <a:endParaRPr lang="en-US"/>
        </a:p>
      </dgm:t>
    </dgm:pt>
    <dgm:pt modelId="{E996EC55-4A07-4079-81EA-6DE073355F06}">
      <dgm:prSet/>
      <dgm:spPr/>
      <dgm:t>
        <a:bodyPr/>
        <a:lstStyle/>
        <a:p>
          <a:pPr marL="0" indent="0">
            <a:buNone/>
          </a:pPr>
          <a:r>
            <a:rPr lang="en-AU" dirty="0"/>
            <a:t>Heritable physical characteristics</a:t>
          </a:r>
          <a:br>
            <a:rPr lang="en-AU" dirty="0"/>
          </a:br>
          <a:endParaRPr lang="en-US" dirty="0"/>
        </a:p>
      </dgm:t>
    </dgm:pt>
    <dgm:pt modelId="{03A853E8-41FA-42DA-87ED-0AAFDCB9A1E4}" type="parTrans" cxnId="{0DF7A8E3-0747-418C-B45C-15B7EF4AB216}">
      <dgm:prSet/>
      <dgm:spPr/>
      <dgm:t>
        <a:bodyPr/>
        <a:lstStyle/>
        <a:p>
          <a:endParaRPr lang="en-US"/>
        </a:p>
      </dgm:t>
    </dgm:pt>
    <dgm:pt modelId="{AA956124-A61F-41D0-A624-5880E773600C}" type="sibTrans" cxnId="{0DF7A8E3-0747-418C-B45C-15B7EF4AB216}">
      <dgm:prSet/>
      <dgm:spPr/>
      <dgm:t>
        <a:bodyPr/>
        <a:lstStyle/>
        <a:p>
          <a:endParaRPr lang="en-US"/>
        </a:p>
      </dgm:t>
    </dgm:pt>
    <dgm:pt modelId="{2BD2A29F-9056-4F08-B41C-9BD128183710}">
      <dgm:prSet/>
      <dgm:spPr/>
      <dgm:t>
        <a:bodyPr/>
        <a:lstStyle/>
        <a:p>
          <a:r>
            <a:rPr lang="en-AU" b="1"/>
            <a:t>Nationality</a:t>
          </a:r>
          <a:endParaRPr lang="en-US"/>
        </a:p>
      </dgm:t>
    </dgm:pt>
    <dgm:pt modelId="{03D04305-637F-4202-89C5-C90B2C70D49D}" type="parTrans" cxnId="{EE53FA67-9302-4E38-B63C-3097F3D6813C}">
      <dgm:prSet/>
      <dgm:spPr/>
      <dgm:t>
        <a:bodyPr/>
        <a:lstStyle/>
        <a:p>
          <a:endParaRPr lang="en-US"/>
        </a:p>
      </dgm:t>
    </dgm:pt>
    <dgm:pt modelId="{290A7190-F9E5-48ED-B937-9B4A62A2680A}" type="sibTrans" cxnId="{EE53FA67-9302-4E38-B63C-3097F3D6813C}">
      <dgm:prSet/>
      <dgm:spPr/>
      <dgm:t>
        <a:bodyPr/>
        <a:lstStyle/>
        <a:p>
          <a:endParaRPr lang="en-US"/>
        </a:p>
      </dgm:t>
    </dgm:pt>
    <dgm:pt modelId="{B93917DF-35D6-4969-9661-4E0927E40AF8}">
      <dgm:prSet/>
      <dgm:spPr/>
      <dgm:t>
        <a:bodyPr/>
        <a:lstStyle/>
        <a:p>
          <a:pPr marL="0" indent="0">
            <a:buNone/>
          </a:pPr>
          <a:r>
            <a:rPr lang="en-AU" dirty="0"/>
            <a:t>A person’s country of origin</a:t>
          </a:r>
          <a:br>
            <a:rPr lang="en-AU" dirty="0"/>
          </a:br>
          <a:endParaRPr lang="en-US" dirty="0"/>
        </a:p>
      </dgm:t>
    </dgm:pt>
    <dgm:pt modelId="{CE4BBE44-6310-495F-BFB5-473F549F9147}" type="parTrans" cxnId="{25068E64-046C-48B7-BDEC-3ED69A57B3AF}">
      <dgm:prSet/>
      <dgm:spPr/>
      <dgm:t>
        <a:bodyPr/>
        <a:lstStyle/>
        <a:p>
          <a:endParaRPr lang="en-US"/>
        </a:p>
      </dgm:t>
    </dgm:pt>
    <dgm:pt modelId="{7C1AF7DC-4895-4F9D-8E25-08B2E8B44BB5}" type="sibTrans" cxnId="{25068E64-046C-48B7-BDEC-3ED69A57B3AF}">
      <dgm:prSet/>
      <dgm:spPr/>
      <dgm:t>
        <a:bodyPr/>
        <a:lstStyle/>
        <a:p>
          <a:endParaRPr lang="en-US"/>
        </a:p>
      </dgm:t>
    </dgm:pt>
    <dgm:pt modelId="{DBE6BA3D-9CD4-4936-A906-2F3FFD280EE2}">
      <dgm:prSet/>
      <dgm:spPr/>
      <dgm:t>
        <a:bodyPr/>
        <a:lstStyle/>
        <a:p>
          <a:r>
            <a:rPr lang="en-AU" b="1"/>
            <a:t>Ethnicity</a:t>
          </a:r>
          <a:endParaRPr lang="en-US"/>
        </a:p>
      </dgm:t>
    </dgm:pt>
    <dgm:pt modelId="{80626B83-E50D-4052-836D-7900470C517A}" type="parTrans" cxnId="{A5793071-2E04-4144-A7EA-453D6F03CB8C}">
      <dgm:prSet/>
      <dgm:spPr/>
      <dgm:t>
        <a:bodyPr/>
        <a:lstStyle/>
        <a:p>
          <a:endParaRPr lang="en-US"/>
        </a:p>
      </dgm:t>
    </dgm:pt>
    <dgm:pt modelId="{DA8B3FCA-40B0-4C24-80AE-1325D7483C27}" type="sibTrans" cxnId="{A5793071-2E04-4144-A7EA-453D6F03CB8C}">
      <dgm:prSet/>
      <dgm:spPr/>
      <dgm:t>
        <a:bodyPr/>
        <a:lstStyle/>
        <a:p>
          <a:endParaRPr lang="en-US"/>
        </a:p>
      </dgm:t>
    </dgm:pt>
    <dgm:pt modelId="{14B8F1DC-4032-4806-9B1E-619CCF5F96FF}">
      <dgm:prSet/>
      <dgm:spPr/>
      <dgm:t>
        <a:bodyPr/>
        <a:lstStyle/>
        <a:p>
          <a:pPr marL="0" indent="0">
            <a:buNone/>
          </a:pPr>
          <a:r>
            <a:rPr lang="en-AU" dirty="0"/>
            <a:t>Cultural heritage, Common Ancestral Origin, Language, Traditions, </a:t>
          </a:r>
          <a:br>
            <a:rPr lang="en-AU" dirty="0"/>
          </a:br>
          <a:r>
            <a:rPr lang="en-AU" dirty="0"/>
            <a:t>Often based on Religion or Geography </a:t>
          </a:r>
          <a:endParaRPr lang="en-US" dirty="0"/>
        </a:p>
      </dgm:t>
    </dgm:pt>
    <dgm:pt modelId="{AA81AAE2-6035-4338-8F27-D2E4BA0DB4C5}" type="parTrans" cxnId="{03EA8FD0-F42F-4503-8010-AD63EBB75EB1}">
      <dgm:prSet/>
      <dgm:spPr/>
      <dgm:t>
        <a:bodyPr/>
        <a:lstStyle/>
        <a:p>
          <a:endParaRPr lang="en-US"/>
        </a:p>
      </dgm:t>
    </dgm:pt>
    <dgm:pt modelId="{4BBBBC32-6E70-47BE-9A48-B7F19BB70BBA}" type="sibTrans" cxnId="{03EA8FD0-F42F-4503-8010-AD63EBB75EB1}">
      <dgm:prSet/>
      <dgm:spPr/>
      <dgm:t>
        <a:bodyPr/>
        <a:lstStyle/>
        <a:p>
          <a:endParaRPr lang="en-US"/>
        </a:p>
      </dgm:t>
    </dgm:pt>
    <dgm:pt modelId="{113C7EF6-5C9A-4AB9-B9FC-29B0A244D0D7}">
      <dgm:prSet/>
      <dgm:spPr/>
      <dgm:t>
        <a:bodyPr/>
        <a:lstStyle/>
        <a:p>
          <a:pPr marL="0" indent="0">
            <a:buNone/>
          </a:pPr>
          <a:r>
            <a:rPr lang="en-AU" dirty="0"/>
            <a:t>Inc. Skin colour, facial features</a:t>
          </a:r>
          <a:endParaRPr lang="en-US" dirty="0"/>
        </a:p>
      </dgm:t>
    </dgm:pt>
    <dgm:pt modelId="{DE1789F0-7E6A-4AED-A8A5-5DE9FD189DF7}" type="parTrans" cxnId="{DFFD6B25-26EF-48CE-8F9F-FA607D48A769}">
      <dgm:prSet/>
      <dgm:spPr/>
      <dgm:t>
        <a:bodyPr/>
        <a:lstStyle/>
        <a:p>
          <a:endParaRPr lang="en-AU"/>
        </a:p>
      </dgm:t>
    </dgm:pt>
    <dgm:pt modelId="{792DA1B5-A68F-4EE5-9B06-525966D296A4}" type="sibTrans" cxnId="{DFFD6B25-26EF-48CE-8F9F-FA607D48A769}">
      <dgm:prSet/>
      <dgm:spPr/>
      <dgm:t>
        <a:bodyPr/>
        <a:lstStyle/>
        <a:p>
          <a:endParaRPr lang="en-AU"/>
        </a:p>
      </dgm:t>
    </dgm:pt>
    <dgm:pt modelId="{A99576A1-36CB-4E39-82C4-7566B539799F}">
      <dgm:prSet/>
      <dgm:spPr/>
      <dgm:t>
        <a:bodyPr/>
        <a:lstStyle/>
        <a:p>
          <a:pPr marL="0" indent="0">
            <a:buNone/>
          </a:pPr>
          <a:r>
            <a:rPr lang="en-US" dirty="0"/>
            <a:t>E.g., Australia, Brazil, China</a:t>
          </a:r>
        </a:p>
      </dgm:t>
    </dgm:pt>
    <dgm:pt modelId="{4469CDEC-63B2-43FA-86AF-B44A014A9407}" type="parTrans" cxnId="{AFA627D4-E66B-401C-B340-E0A025DEE784}">
      <dgm:prSet/>
      <dgm:spPr/>
      <dgm:t>
        <a:bodyPr/>
        <a:lstStyle/>
        <a:p>
          <a:endParaRPr lang="en-AU"/>
        </a:p>
      </dgm:t>
    </dgm:pt>
    <dgm:pt modelId="{649B7144-838F-4DA3-BE6D-43297B8F35F5}" type="sibTrans" cxnId="{AFA627D4-E66B-401C-B340-E0A025DEE784}">
      <dgm:prSet/>
      <dgm:spPr/>
      <dgm:t>
        <a:bodyPr/>
        <a:lstStyle/>
        <a:p>
          <a:endParaRPr lang="en-AU"/>
        </a:p>
      </dgm:t>
    </dgm:pt>
    <dgm:pt modelId="{0CC15E18-C648-4EF7-8BE2-B77B78C8D069}" type="pres">
      <dgm:prSet presAssocID="{222A7AD2-3C14-440F-8664-B1980212FE9A}" presName="Name0" presStyleCnt="0">
        <dgm:presLayoutVars>
          <dgm:dir/>
          <dgm:animLvl val="lvl"/>
          <dgm:resizeHandles val="exact"/>
        </dgm:presLayoutVars>
      </dgm:prSet>
      <dgm:spPr/>
    </dgm:pt>
    <dgm:pt modelId="{829320AB-EEFB-49A9-89E3-EBC3BAC8BF97}" type="pres">
      <dgm:prSet presAssocID="{979AF41D-ED95-4603-AF0D-4CB88FB5F19E}" presName="composite" presStyleCnt="0"/>
      <dgm:spPr/>
    </dgm:pt>
    <dgm:pt modelId="{2858DA7B-6809-46E2-AFF3-3E7A0CA5E067}" type="pres">
      <dgm:prSet presAssocID="{979AF41D-ED95-4603-AF0D-4CB88FB5F19E}" presName="parTx" presStyleLbl="alignNode1" presStyleIdx="0" presStyleCnt="3">
        <dgm:presLayoutVars>
          <dgm:chMax val="0"/>
          <dgm:chPref val="0"/>
          <dgm:bulletEnabled val="1"/>
        </dgm:presLayoutVars>
      </dgm:prSet>
      <dgm:spPr/>
    </dgm:pt>
    <dgm:pt modelId="{FF460193-0DE1-4715-855E-8D1870A71ED6}" type="pres">
      <dgm:prSet presAssocID="{979AF41D-ED95-4603-AF0D-4CB88FB5F19E}" presName="desTx" presStyleLbl="alignAccFollowNode1" presStyleIdx="0" presStyleCnt="3">
        <dgm:presLayoutVars>
          <dgm:bulletEnabled val="1"/>
        </dgm:presLayoutVars>
      </dgm:prSet>
      <dgm:spPr/>
    </dgm:pt>
    <dgm:pt modelId="{35B7DCFF-2E62-4755-A153-7B87D7EE2B1C}" type="pres">
      <dgm:prSet presAssocID="{75CE3582-BD68-41C5-8705-C8E52622C334}" presName="space" presStyleCnt="0"/>
      <dgm:spPr/>
    </dgm:pt>
    <dgm:pt modelId="{6BC27862-0647-42B5-AECF-69799D536C60}" type="pres">
      <dgm:prSet presAssocID="{2BD2A29F-9056-4F08-B41C-9BD128183710}" presName="composite" presStyleCnt="0"/>
      <dgm:spPr/>
    </dgm:pt>
    <dgm:pt modelId="{2CB6332A-8633-42B5-9894-E47AD6576E3B}" type="pres">
      <dgm:prSet presAssocID="{2BD2A29F-9056-4F08-B41C-9BD128183710}" presName="parTx" presStyleLbl="alignNode1" presStyleIdx="1" presStyleCnt="3">
        <dgm:presLayoutVars>
          <dgm:chMax val="0"/>
          <dgm:chPref val="0"/>
          <dgm:bulletEnabled val="1"/>
        </dgm:presLayoutVars>
      </dgm:prSet>
      <dgm:spPr/>
    </dgm:pt>
    <dgm:pt modelId="{F82275B9-B5BF-4E74-A731-147BD591BCC6}" type="pres">
      <dgm:prSet presAssocID="{2BD2A29F-9056-4F08-B41C-9BD128183710}" presName="desTx" presStyleLbl="alignAccFollowNode1" presStyleIdx="1" presStyleCnt="3">
        <dgm:presLayoutVars>
          <dgm:bulletEnabled val="1"/>
        </dgm:presLayoutVars>
      </dgm:prSet>
      <dgm:spPr/>
    </dgm:pt>
    <dgm:pt modelId="{828CC5CE-D904-40EE-B789-AC774F1627CD}" type="pres">
      <dgm:prSet presAssocID="{290A7190-F9E5-48ED-B937-9B4A62A2680A}" presName="space" presStyleCnt="0"/>
      <dgm:spPr/>
    </dgm:pt>
    <dgm:pt modelId="{00F762C4-D3B1-478F-B5DA-BA29DB435422}" type="pres">
      <dgm:prSet presAssocID="{DBE6BA3D-9CD4-4936-A906-2F3FFD280EE2}" presName="composite" presStyleCnt="0"/>
      <dgm:spPr/>
    </dgm:pt>
    <dgm:pt modelId="{327CD50E-66BE-4E43-A6D9-8E69EF0E8F51}" type="pres">
      <dgm:prSet presAssocID="{DBE6BA3D-9CD4-4936-A906-2F3FFD280EE2}" presName="parTx" presStyleLbl="alignNode1" presStyleIdx="2" presStyleCnt="3">
        <dgm:presLayoutVars>
          <dgm:chMax val="0"/>
          <dgm:chPref val="0"/>
          <dgm:bulletEnabled val="1"/>
        </dgm:presLayoutVars>
      </dgm:prSet>
      <dgm:spPr/>
    </dgm:pt>
    <dgm:pt modelId="{723E7CA8-F8C6-40A0-8775-4B33497B4F39}" type="pres">
      <dgm:prSet presAssocID="{DBE6BA3D-9CD4-4936-A906-2F3FFD280EE2}" presName="desTx" presStyleLbl="alignAccFollowNode1" presStyleIdx="2" presStyleCnt="3">
        <dgm:presLayoutVars>
          <dgm:bulletEnabled val="1"/>
        </dgm:presLayoutVars>
      </dgm:prSet>
      <dgm:spPr/>
    </dgm:pt>
  </dgm:ptLst>
  <dgm:cxnLst>
    <dgm:cxn modelId="{87BDFE1C-3571-4FBF-9389-7B299E7645D7}" type="presOf" srcId="{14B8F1DC-4032-4806-9B1E-619CCF5F96FF}" destId="{723E7CA8-F8C6-40A0-8775-4B33497B4F39}" srcOrd="0" destOrd="0" presId="urn:microsoft.com/office/officeart/2005/8/layout/hList1"/>
    <dgm:cxn modelId="{DFFD6B25-26EF-48CE-8F9F-FA607D48A769}" srcId="{979AF41D-ED95-4603-AF0D-4CB88FB5F19E}" destId="{113C7EF6-5C9A-4AB9-B9FC-29B0A244D0D7}" srcOrd="1" destOrd="0" parTransId="{DE1789F0-7E6A-4AED-A8A5-5DE9FD189DF7}" sibTransId="{792DA1B5-A68F-4EE5-9B06-525966D296A4}"/>
    <dgm:cxn modelId="{67AA9D41-5AAE-4E59-BC82-ED5712905320}" type="presOf" srcId="{979AF41D-ED95-4603-AF0D-4CB88FB5F19E}" destId="{2858DA7B-6809-46E2-AFF3-3E7A0CA5E067}" srcOrd="0" destOrd="0" presId="urn:microsoft.com/office/officeart/2005/8/layout/hList1"/>
    <dgm:cxn modelId="{25068E64-046C-48B7-BDEC-3ED69A57B3AF}" srcId="{2BD2A29F-9056-4F08-B41C-9BD128183710}" destId="{B93917DF-35D6-4969-9661-4E0927E40AF8}" srcOrd="0" destOrd="0" parTransId="{CE4BBE44-6310-495F-BFB5-473F549F9147}" sibTransId="{7C1AF7DC-4895-4F9D-8E25-08B2E8B44BB5}"/>
    <dgm:cxn modelId="{C820C666-7FEA-4C3E-BCE5-1E062B61B588}" srcId="{222A7AD2-3C14-440F-8664-B1980212FE9A}" destId="{979AF41D-ED95-4603-AF0D-4CB88FB5F19E}" srcOrd="0" destOrd="0" parTransId="{ADCDB871-BED1-455F-94F6-DF5B56406E3B}" sibTransId="{75CE3582-BD68-41C5-8705-C8E52622C334}"/>
    <dgm:cxn modelId="{EE53FA67-9302-4E38-B63C-3097F3D6813C}" srcId="{222A7AD2-3C14-440F-8664-B1980212FE9A}" destId="{2BD2A29F-9056-4F08-B41C-9BD128183710}" srcOrd="1" destOrd="0" parTransId="{03D04305-637F-4202-89C5-C90B2C70D49D}" sibTransId="{290A7190-F9E5-48ED-B937-9B4A62A2680A}"/>
    <dgm:cxn modelId="{9467716F-2C11-4726-9D39-F4DDF916A980}" type="presOf" srcId="{222A7AD2-3C14-440F-8664-B1980212FE9A}" destId="{0CC15E18-C648-4EF7-8BE2-B77B78C8D069}" srcOrd="0" destOrd="0" presId="urn:microsoft.com/office/officeart/2005/8/layout/hList1"/>
    <dgm:cxn modelId="{A5793071-2E04-4144-A7EA-453D6F03CB8C}" srcId="{222A7AD2-3C14-440F-8664-B1980212FE9A}" destId="{DBE6BA3D-9CD4-4936-A906-2F3FFD280EE2}" srcOrd="2" destOrd="0" parTransId="{80626B83-E50D-4052-836D-7900470C517A}" sibTransId="{DA8B3FCA-40B0-4C24-80AE-1325D7483C27}"/>
    <dgm:cxn modelId="{EA341C73-4243-4DDD-ABC5-8CB546F8719E}" type="presOf" srcId="{A99576A1-36CB-4E39-82C4-7566B539799F}" destId="{F82275B9-B5BF-4E74-A731-147BD591BCC6}" srcOrd="0" destOrd="1" presId="urn:microsoft.com/office/officeart/2005/8/layout/hList1"/>
    <dgm:cxn modelId="{B24DAFB3-B9AF-47B0-BA04-28AA67C70C9D}" type="presOf" srcId="{2BD2A29F-9056-4F08-B41C-9BD128183710}" destId="{2CB6332A-8633-42B5-9894-E47AD6576E3B}" srcOrd="0" destOrd="0" presId="urn:microsoft.com/office/officeart/2005/8/layout/hList1"/>
    <dgm:cxn modelId="{1C4E44BB-7A7B-470B-B716-261CF8FEDA2D}" type="presOf" srcId="{B93917DF-35D6-4969-9661-4E0927E40AF8}" destId="{F82275B9-B5BF-4E74-A731-147BD591BCC6}" srcOrd="0" destOrd="0" presId="urn:microsoft.com/office/officeart/2005/8/layout/hList1"/>
    <dgm:cxn modelId="{6632B3C1-F560-4F2E-A6B3-21A7B27CA6ED}" type="presOf" srcId="{E996EC55-4A07-4079-81EA-6DE073355F06}" destId="{FF460193-0DE1-4715-855E-8D1870A71ED6}" srcOrd="0" destOrd="0" presId="urn:microsoft.com/office/officeart/2005/8/layout/hList1"/>
    <dgm:cxn modelId="{DF84A9C6-45AF-4E3D-8729-5690302347CA}" type="presOf" srcId="{113C7EF6-5C9A-4AB9-B9FC-29B0A244D0D7}" destId="{FF460193-0DE1-4715-855E-8D1870A71ED6}" srcOrd="0" destOrd="1" presId="urn:microsoft.com/office/officeart/2005/8/layout/hList1"/>
    <dgm:cxn modelId="{03EA8FD0-F42F-4503-8010-AD63EBB75EB1}" srcId="{DBE6BA3D-9CD4-4936-A906-2F3FFD280EE2}" destId="{14B8F1DC-4032-4806-9B1E-619CCF5F96FF}" srcOrd="0" destOrd="0" parTransId="{AA81AAE2-6035-4338-8F27-D2E4BA0DB4C5}" sibTransId="{4BBBBC32-6E70-47BE-9A48-B7F19BB70BBA}"/>
    <dgm:cxn modelId="{AFA627D4-E66B-401C-B340-E0A025DEE784}" srcId="{2BD2A29F-9056-4F08-B41C-9BD128183710}" destId="{A99576A1-36CB-4E39-82C4-7566B539799F}" srcOrd="1" destOrd="0" parTransId="{4469CDEC-63B2-43FA-86AF-B44A014A9407}" sibTransId="{649B7144-838F-4DA3-BE6D-43297B8F35F5}"/>
    <dgm:cxn modelId="{8AF36FD9-2ECD-4FE4-8D39-FA94E524C93F}" type="presOf" srcId="{DBE6BA3D-9CD4-4936-A906-2F3FFD280EE2}" destId="{327CD50E-66BE-4E43-A6D9-8E69EF0E8F51}" srcOrd="0" destOrd="0" presId="urn:microsoft.com/office/officeart/2005/8/layout/hList1"/>
    <dgm:cxn modelId="{0DF7A8E3-0747-418C-B45C-15B7EF4AB216}" srcId="{979AF41D-ED95-4603-AF0D-4CB88FB5F19E}" destId="{E996EC55-4A07-4079-81EA-6DE073355F06}" srcOrd="0" destOrd="0" parTransId="{03A853E8-41FA-42DA-87ED-0AAFDCB9A1E4}" sibTransId="{AA956124-A61F-41D0-A624-5880E773600C}"/>
    <dgm:cxn modelId="{36757CE3-6E8E-4892-9C8B-0BA0FD7EDCE5}" type="presParOf" srcId="{0CC15E18-C648-4EF7-8BE2-B77B78C8D069}" destId="{829320AB-EEFB-49A9-89E3-EBC3BAC8BF97}" srcOrd="0" destOrd="0" presId="urn:microsoft.com/office/officeart/2005/8/layout/hList1"/>
    <dgm:cxn modelId="{1DF16E1D-313A-4FBF-A420-643298932076}" type="presParOf" srcId="{829320AB-EEFB-49A9-89E3-EBC3BAC8BF97}" destId="{2858DA7B-6809-46E2-AFF3-3E7A0CA5E067}" srcOrd="0" destOrd="0" presId="urn:microsoft.com/office/officeart/2005/8/layout/hList1"/>
    <dgm:cxn modelId="{FC510690-1F8C-486E-9DAE-11AD1AB4C28C}" type="presParOf" srcId="{829320AB-EEFB-49A9-89E3-EBC3BAC8BF97}" destId="{FF460193-0DE1-4715-855E-8D1870A71ED6}" srcOrd="1" destOrd="0" presId="urn:microsoft.com/office/officeart/2005/8/layout/hList1"/>
    <dgm:cxn modelId="{A9A12ED1-0202-43A9-BC7A-A76473B0A3A4}" type="presParOf" srcId="{0CC15E18-C648-4EF7-8BE2-B77B78C8D069}" destId="{35B7DCFF-2E62-4755-A153-7B87D7EE2B1C}" srcOrd="1" destOrd="0" presId="urn:microsoft.com/office/officeart/2005/8/layout/hList1"/>
    <dgm:cxn modelId="{F5388AB4-97DA-40D4-9125-E18167BAE5D3}" type="presParOf" srcId="{0CC15E18-C648-4EF7-8BE2-B77B78C8D069}" destId="{6BC27862-0647-42B5-AECF-69799D536C60}" srcOrd="2" destOrd="0" presId="urn:microsoft.com/office/officeart/2005/8/layout/hList1"/>
    <dgm:cxn modelId="{70CE29A3-9612-42BD-836E-60445576D679}" type="presParOf" srcId="{6BC27862-0647-42B5-AECF-69799D536C60}" destId="{2CB6332A-8633-42B5-9894-E47AD6576E3B}" srcOrd="0" destOrd="0" presId="urn:microsoft.com/office/officeart/2005/8/layout/hList1"/>
    <dgm:cxn modelId="{9034D3C7-6B77-4469-84BC-B11292C03C82}" type="presParOf" srcId="{6BC27862-0647-42B5-AECF-69799D536C60}" destId="{F82275B9-B5BF-4E74-A731-147BD591BCC6}" srcOrd="1" destOrd="0" presId="urn:microsoft.com/office/officeart/2005/8/layout/hList1"/>
    <dgm:cxn modelId="{61AF14A9-BA45-4571-AE33-2BC7332C0D95}" type="presParOf" srcId="{0CC15E18-C648-4EF7-8BE2-B77B78C8D069}" destId="{828CC5CE-D904-40EE-B789-AC774F1627CD}" srcOrd="3" destOrd="0" presId="urn:microsoft.com/office/officeart/2005/8/layout/hList1"/>
    <dgm:cxn modelId="{6FCDD8E4-BB72-4280-A442-A25791D27B39}" type="presParOf" srcId="{0CC15E18-C648-4EF7-8BE2-B77B78C8D069}" destId="{00F762C4-D3B1-478F-B5DA-BA29DB435422}" srcOrd="4" destOrd="0" presId="urn:microsoft.com/office/officeart/2005/8/layout/hList1"/>
    <dgm:cxn modelId="{C7A19C52-575F-40D1-955C-0D993D915B23}" type="presParOf" srcId="{00F762C4-D3B1-478F-B5DA-BA29DB435422}" destId="{327CD50E-66BE-4E43-A6D9-8E69EF0E8F51}" srcOrd="0" destOrd="0" presId="urn:microsoft.com/office/officeart/2005/8/layout/hList1"/>
    <dgm:cxn modelId="{67CB402A-F33C-47FC-AD07-C5FFEC3BDE92}" type="presParOf" srcId="{00F762C4-D3B1-478F-B5DA-BA29DB435422}" destId="{723E7CA8-F8C6-40A0-8775-4B33497B4F3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8DA7B-6809-46E2-AFF3-3E7A0CA5E067}">
      <dsp:nvSpPr>
        <dsp:cNvPr id="0" name=""/>
        <dsp:cNvSpPr/>
      </dsp:nvSpPr>
      <dsp:spPr>
        <a:xfrm>
          <a:off x="3446" y="58652"/>
          <a:ext cx="3360687" cy="748800"/>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AU" sz="2600" b="1" kern="1200"/>
            <a:t>Race</a:t>
          </a:r>
          <a:endParaRPr lang="en-US" sz="2600" kern="1200"/>
        </a:p>
      </dsp:txBody>
      <dsp:txXfrm>
        <a:off x="3446" y="58652"/>
        <a:ext cx="3360687" cy="748800"/>
      </dsp:txXfrm>
    </dsp:sp>
    <dsp:sp modelId="{FF460193-0DE1-4715-855E-8D1870A71ED6}">
      <dsp:nvSpPr>
        <dsp:cNvPr id="0" name=""/>
        <dsp:cNvSpPr/>
      </dsp:nvSpPr>
      <dsp:spPr>
        <a:xfrm>
          <a:off x="3446" y="807452"/>
          <a:ext cx="3360687" cy="2475646"/>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0" lvl="1" indent="0" algn="l" defTabSz="1155700">
            <a:lnSpc>
              <a:spcPct val="90000"/>
            </a:lnSpc>
            <a:spcBef>
              <a:spcPct val="0"/>
            </a:spcBef>
            <a:spcAft>
              <a:spcPct val="15000"/>
            </a:spcAft>
            <a:buNone/>
          </a:pPr>
          <a:r>
            <a:rPr lang="en-AU" sz="2600" kern="1200" dirty="0"/>
            <a:t>Heritable physical characteristics</a:t>
          </a:r>
          <a:br>
            <a:rPr lang="en-AU" sz="2600" kern="1200" dirty="0"/>
          </a:br>
          <a:endParaRPr lang="en-US" sz="2600" kern="1200" dirty="0"/>
        </a:p>
        <a:p>
          <a:pPr marL="0" lvl="1" indent="0" algn="l" defTabSz="1155700">
            <a:lnSpc>
              <a:spcPct val="90000"/>
            </a:lnSpc>
            <a:spcBef>
              <a:spcPct val="0"/>
            </a:spcBef>
            <a:spcAft>
              <a:spcPct val="15000"/>
            </a:spcAft>
            <a:buNone/>
          </a:pPr>
          <a:r>
            <a:rPr lang="en-AU" sz="2600" kern="1200" dirty="0"/>
            <a:t>Inc. Skin colour, facial features</a:t>
          </a:r>
          <a:endParaRPr lang="en-US" sz="2600" kern="1200" dirty="0"/>
        </a:p>
      </dsp:txBody>
      <dsp:txXfrm>
        <a:off x="3446" y="807452"/>
        <a:ext cx="3360687" cy="2475646"/>
      </dsp:txXfrm>
    </dsp:sp>
    <dsp:sp modelId="{2CB6332A-8633-42B5-9894-E47AD6576E3B}">
      <dsp:nvSpPr>
        <dsp:cNvPr id="0" name=""/>
        <dsp:cNvSpPr/>
      </dsp:nvSpPr>
      <dsp:spPr>
        <a:xfrm>
          <a:off x="3834631" y="58652"/>
          <a:ext cx="3360687" cy="748800"/>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AU" sz="2600" b="1" kern="1200"/>
            <a:t>Nationality</a:t>
          </a:r>
          <a:endParaRPr lang="en-US" sz="2600" kern="1200"/>
        </a:p>
      </dsp:txBody>
      <dsp:txXfrm>
        <a:off x="3834631" y="58652"/>
        <a:ext cx="3360687" cy="748800"/>
      </dsp:txXfrm>
    </dsp:sp>
    <dsp:sp modelId="{F82275B9-B5BF-4E74-A731-147BD591BCC6}">
      <dsp:nvSpPr>
        <dsp:cNvPr id="0" name=""/>
        <dsp:cNvSpPr/>
      </dsp:nvSpPr>
      <dsp:spPr>
        <a:xfrm>
          <a:off x="3834631" y="807452"/>
          <a:ext cx="3360687" cy="2475646"/>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0" lvl="1" indent="0" algn="l" defTabSz="1155700">
            <a:lnSpc>
              <a:spcPct val="90000"/>
            </a:lnSpc>
            <a:spcBef>
              <a:spcPct val="0"/>
            </a:spcBef>
            <a:spcAft>
              <a:spcPct val="15000"/>
            </a:spcAft>
            <a:buNone/>
          </a:pPr>
          <a:r>
            <a:rPr lang="en-AU" sz="2600" kern="1200" dirty="0"/>
            <a:t>A person’s country of origin</a:t>
          </a:r>
          <a:br>
            <a:rPr lang="en-AU" sz="2600" kern="1200" dirty="0"/>
          </a:br>
          <a:endParaRPr lang="en-US" sz="2600" kern="1200" dirty="0"/>
        </a:p>
        <a:p>
          <a:pPr marL="0" lvl="1" indent="0" algn="l" defTabSz="1155700">
            <a:lnSpc>
              <a:spcPct val="90000"/>
            </a:lnSpc>
            <a:spcBef>
              <a:spcPct val="0"/>
            </a:spcBef>
            <a:spcAft>
              <a:spcPct val="15000"/>
            </a:spcAft>
            <a:buNone/>
          </a:pPr>
          <a:r>
            <a:rPr lang="en-US" sz="2600" kern="1200" dirty="0"/>
            <a:t>E.g., Australia, Brazil, China</a:t>
          </a:r>
        </a:p>
      </dsp:txBody>
      <dsp:txXfrm>
        <a:off x="3834631" y="807452"/>
        <a:ext cx="3360687" cy="2475646"/>
      </dsp:txXfrm>
    </dsp:sp>
    <dsp:sp modelId="{327CD50E-66BE-4E43-A6D9-8E69EF0E8F51}">
      <dsp:nvSpPr>
        <dsp:cNvPr id="0" name=""/>
        <dsp:cNvSpPr/>
      </dsp:nvSpPr>
      <dsp:spPr>
        <a:xfrm>
          <a:off x="7665815" y="58652"/>
          <a:ext cx="3360687" cy="748800"/>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AU" sz="2600" b="1" kern="1200"/>
            <a:t>Ethnicity</a:t>
          </a:r>
          <a:endParaRPr lang="en-US" sz="2600" kern="1200"/>
        </a:p>
      </dsp:txBody>
      <dsp:txXfrm>
        <a:off x="7665815" y="58652"/>
        <a:ext cx="3360687" cy="748800"/>
      </dsp:txXfrm>
    </dsp:sp>
    <dsp:sp modelId="{723E7CA8-F8C6-40A0-8775-4B33497B4F39}">
      <dsp:nvSpPr>
        <dsp:cNvPr id="0" name=""/>
        <dsp:cNvSpPr/>
      </dsp:nvSpPr>
      <dsp:spPr>
        <a:xfrm>
          <a:off x="7665815" y="807452"/>
          <a:ext cx="3360687" cy="2475646"/>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0" lvl="1" indent="0" algn="l" defTabSz="1155700">
            <a:lnSpc>
              <a:spcPct val="90000"/>
            </a:lnSpc>
            <a:spcBef>
              <a:spcPct val="0"/>
            </a:spcBef>
            <a:spcAft>
              <a:spcPct val="15000"/>
            </a:spcAft>
            <a:buNone/>
          </a:pPr>
          <a:r>
            <a:rPr lang="en-AU" sz="2600" kern="1200" dirty="0"/>
            <a:t>Cultural heritage, Common Ancestral Origin, Language, Traditions, </a:t>
          </a:r>
          <a:br>
            <a:rPr lang="en-AU" sz="2600" kern="1200" dirty="0"/>
          </a:br>
          <a:r>
            <a:rPr lang="en-AU" sz="2600" kern="1200" dirty="0"/>
            <a:t>Often based on Religion or Geography </a:t>
          </a:r>
          <a:endParaRPr lang="en-US" sz="2600" kern="1200" dirty="0"/>
        </a:p>
      </dsp:txBody>
      <dsp:txXfrm>
        <a:off x="7665815" y="807452"/>
        <a:ext cx="3360687" cy="24756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86D48-A6BC-8F48-8A4D-11BEC9810F69}" type="datetimeFigureOut">
              <a:rPr lang="en-US" smtClean="0"/>
              <a:t>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60073-3413-9C4E-B612-1569E32E8B08}" type="slidenum">
              <a:rPr lang="en-US" smtClean="0"/>
              <a:t>‹#›</a:t>
            </a:fld>
            <a:endParaRPr lang="en-US"/>
          </a:p>
        </p:txBody>
      </p:sp>
    </p:spTree>
    <p:extLst>
      <p:ext uri="{BB962C8B-B14F-4D97-AF65-F5344CB8AC3E}">
        <p14:creationId xmlns:p14="http://schemas.microsoft.com/office/powerpoint/2010/main" val="837506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D9C51-7CE9-244C-BC8A-29851EDAFDA8}"/>
              </a:ext>
            </a:extLst>
          </p:cNvPr>
          <p:cNvPicPr>
            <a:picLocks noChangeAspect="1"/>
          </p:cNvPicPr>
          <p:nvPr userDrawn="1"/>
        </p:nvPicPr>
        <p:blipFill>
          <a:blip r:embed="rId2"/>
          <a:stretch>
            <a:fillRect/>
          </a:stretch>
        </p:blipFill>
        <p:spPr>
          <a:xfrm>
            <a:off x="7147" y="0"/>
            <a:ext cx="12179299" cy="6858000"/>
          </a:xfrm>
          <a:prstGeom prst="rect">
            <a:avLst/>
          </a:prstGeom>
        </p:spPr>
      </p:pic>
      <p:sp>
        <p:nvSpPr>
          <p:cNvPr id="7" name="Title Placeholder 1">
            <a:extLst>
              <a:ext uri="{FF2B5EF4-FFF2-40B4-BE49-F238E27FC236}">
                <a16:creationId xmlns:a16="http://schemas.microsoft.com/office/drawing/2014/main" id="{598DA433-2473-FB4F-9E04-46C476D3B17B}"/>
              </a:ext>
            </a:extLst>
          </p:cNvPr>
          <p:cNvSpPr>
            <a:spLocks noGrp="1"/>
          </p:cNvSpPr>
          <p:nvPr>
            <p:ph type="title" hasCustomPrompt="1"/>
          </p:nvPr>
        </p:nvSpPr>
        <p:spPr>
          <a:xfrm>
            <a:off x="558453" y="4026764"/>
            <a:ext cx="10561375" cy="1549207"/>
          </a:xfrm>
          <a:prstGeom prst="rect">
            <a:avLst/>
          </a:prstGeom>
        </p:spPr>
        <p:txBody>
          <a:bodyPr vert="horz" lIns="0" tIns="0" rIns="0" bIns="0" rtlCol="0" anchor="t" anchorCtr="0">
            <a:spAutoFit/>
          </a:bodyPr>
          <a:lstStyle>
            <a:lvl1pPr>
              <a:lnSpc>
                <a:spcPts val="5999"/>
              </a:lnSpc>
              <a:defRPr sz="5999" cap="all" baseline="0">
                <a:solidFill>
                  <a:schemeClr val="bg1"/>
                </a:solidFill>
              </a:defRPr>
            </a:lvl1pPr>
          </a:lstStyle>
          <a:p>
            <a:r>
              <a:rPr lang="en-US" dirty="0" err="1"/>
              <a:t>Powerpoint</a:t>
            </a:r>
            <a:r>
              <a:rPr lang="en-US" dirty="0"/>
              <a:t> </a:t>
            </a:r>
            <a:br>
              <a:rPr lang="en-US" dirty="0"/>
            </a:br>
            <a:r>
              <a:rPr lang="en-US" dirty="0"/>
              <a:t>heading text</a:t>
            </a:r>
          </a:p>
        </p:txBody>
      </p:sp>
      <p:sp>
        <p:nvSpPr>
          <p:cNvPr id="8" name="Text Placeholder 2">
            <a:extLst>
              <a:ext uri="{FF2B5EF4-FFF2-40B4-BE49-F238E27FC236}">
                <a16:creationId xmlns:a16="http://schemas.microsoft.com/office/drawing/2014/main" id="{C3C29D5E-8D9C-A14F-BCA7-49142A0BDFED}"/>
              </a:ext>
            </a:extLst>
          </p:cNvPr>
          <p:cNvSpPr>
            <a:spLocks noGrp="1"/>
          </p:cNvSpPr>
          <p:nvPr>
            <p:ph type="body" sz="quarter" idx="10" hasCustomPrompt="1"/>
          </p:nvPr>
        </p:nvSpPr>
        <p:spPr>
          <a:xfrm>
            <a:off x="624400" y="3290998"/>
            <a:ext cx="5481489" cy="481350"/>
          </a:xfrm>
          <a:prstGeom prst="rect">
            <a:avLst/>
          </a:prstGeom>
        </p:spPr>
        <p:txBody>
          <a:bodyPr wrap="square" anchor="b" anchorCtr="0">
            <a:spAutoFit/>
          </a:bodyPr>
          <a:lstStyle>
            <a:lvl1pPr>
              <a:defRPr sz="3467" b="0" i="0">
                <a:solidFill>
                  <a:schemeClr val="bg1"/>
                </a:solidFill>
                <a:latin typeface="Book Antiqua" panose="02040602050305030304" pitchFamily="18" charset="0"/>
              </a:defRPr>
            </a:lvl1pPr>
          </a:lstStyle>
          <a:p>
            <a:pPr lvl="0"/>
            <a:r>
              <a:rPr lang="en-US" dirty="0"/>
              <a:t>Sub heading text</a:t>
            </a:r>
          </a:p>
        </p:txBody>
      </p:sp>
    </p:spTree>
    <p:extLst>
      <p:ext uri="{BB962C8B-B14F-4D97-AF65-F5344CB8AC3E}">
        <p14:creationId xmlns:p14="http://schemas.microsoft.com/office/powerpoint/2010/main" val="99573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652716" y="719998"/>
            <a:ext cx="5820487" cy="5328000"/>
          </a:xfrm>
        </p:spPr>
        <p:txBody>
          <a:bodyPr anchor="t"/>
          <a:lstStyle>
            <a:lvl1pPr marL="0" indent="0">
              <a:buNone/>
              <a:defRPr sz="4267"/>
            </a:lvl1pPr>
            <a:lvl2pPr marL="609671" indent="0">
              <a:buNone/>
              <a:defRPr sz="3734"/>
            </a:lvl2pPr>
            <a:lvl3pPr marL="1219342" indent="0">
              <a:buNone/>
              <a:defRPr sz="3200"/>
            </a:lvl3pPr>
            <a:lvl4pPr marL="1829014" indent="0">
              <a:buNone/>
              <a:defRPr sz="2667"/>
            </a:lvl4pPr>
            <a:lvl5pPr marL="0"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pPr lvl="4"/>
            <a:r>
              <a:rPr lang="en-US" dirty="0"/>
              <a:t>Click icon to add picture</a:t>
            </a:r>
          </a:p>
        </p:txBody>
      </p:sp>
      <p:sp>
        <p:nvSpPr>
          <p:cNvPr id="6" name="Footer Placeholder 5"/>
          <p:cNvSpPr>
            <a:spLocks noGrp="1"/>
          </p:cNvSpPr>
          <p:nvPr>
            <p:ph type="ftr" sz="quarter" idx="11"/>
          </p:nvPr>
        </p:nvSpPr>
        <p:spPr/>
        <p:txBody>
          <a:bodyPr/>
          <a:lstStyle/>
          <a:p>
            <a:r>
              <a:rPr lang="en-US" dirty="0"/>
              <a:t>The University of Adelaide</a:t>
            </a:r>
          </a:p>
        </p:txBody>
      </p:sp>
      <p:sp>
        <p:nvSpPr>
          <p:cNvPr id="7" name="Slide Number Placeholder 6"/>
          <p:cNvSpPr>
            <a:spLocks noGrp="1"/>
          </p:cNvSpPr>
          <p:nvPr>
            <p:ph type="sldNum" sz="quarter" idx="12"/>
          </p:nvPr>
        </p:nvSpPr>
        <p:spPr/>
        <p:txBody>
          <a:bodyPr/>
          <a:lstStyle/>
          <a:p>
            <a:r>
              <a:rPr lang="en-US" dirty="0"/>
              <a:t>Slide </a:t>
            </a:r>
            <a:fld id="{D902FE81-C05A-FB4E-B374-FDEE4BFE83C1}" type="slidenum">
              <a:rPr lang="en-US" smtClean="0"/>
              <a:t>‹#›</a:t>
            </a:fld>
            <a:endParaRPr lang="en-US" dirty="0"/>
          </a:p>
        </p:txBody>
      </p:sp>
      <p:sp>
        <p:nvSpPr>
          <p:cNvPr id="8" name="Content Placeholder 2">
            <a:extLst>
              <a:ext uri="{FF2B5EF4-FFF2-40B4-BE49-F238E27FC236}">
                <a16:creationId xmlns:a16="http://schemas.microsoft.com/office/drawing/2014/main" id="{4997AC6C-8A94-A34B-BED9-40259D6F039F}"/>
              </a:ext>
            </a:extLst>
          </p:cNvPr>
          <p:cNvSpPr>
            <a:spLocks noGrp="1"/>
          </p:cNvSpPr>
          <p:nvPr>
            <p:ph sz="half" idx="13" hasCustomPrompt="1"/>
          </p:nvPr>
        </p:nvSpPr>
        <p:spPr>
          <a:xfrm>
            <a:off x="720001" y="719998"/>
            <a:ext cx="4499999" cy="5328000"/>
          </a:xfrm>
        </p:spPr>
        <p:txBody>
          <a:bodyPr/>
          <a:lstStyle/>
          <a:p>
            <a:pPr lvl="0"/>
            <a:r>
              <a:rPr lang="en-US" dirty="0"/>
              <a:t>Heading 1</a:t>
            </a:r>
          </a:p>
          <a:p>
            <a:pPr lvl="1"/>
            <a:r>
              <a:rPr lang="en-US" dirty="0"/>
              <a:t>Heading 2</a:t>
            </a:r>
          </a:p>
          <a:p>
            <a:pPr lvl="2"/>
            <a:r>
              <a:rPr lang="en-US" dirty="0"/>
              <a:t>Body text 3</a:t>
            </a:r>
          </a:p>
          <a:p>
            <a:pPr lvl="3"/>
            <a:r>
              <a:rPr lang="en-US" dirty="0"/>
              <a:t>Bullet text 4</a:t>
            </a:r>
          </a:p>
          <a:p>
            <a:pPr lvl="4"/>
            <a:r>
              <a:rPr lang="en-US" dirty="0"/>
              <a:t>Caption 5</a:t>
            </a:r>
          </a:p>
        </p:txBody>
      </p:sp>
    </p:spTree>
    <p:extLst>
      <p:ext uri="{BB962C8B-B14F-4D97-AF65-F5344CB8AC3E}">
        <p14:creationId xmlns:p14="http://schemas.microsoft.com/office/powerpoint/2010/main" val="171486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The University of Adelaide</a:t>
            </a:r>
            <a:endParaRPr lang="en-US" dirty="0"/>
          </a:p>
        </p:txBody>
      </p:sp>
      <p:sp>
        <p:nvSpPr>
          <p:cNvPr id="6" name="Slide Number Placeholder 5"/>
          <p:cNvSpPr>
            <a:spLocks noGrp="1"/>
          </p:cNvSpPr>
          <p:nvPr>
            <p:ph type="sldNum" sz="quarter" idx="12"/>
          </p:nvPr>
        </p:nvSpPr>
        <p:spPr/>
        <p:txBody>
          <a:bodyPr/>
          <a:lstStyle/>
          <a:p>
            <a:r>
              <a:rPr lang="en-US" dirty="0"/>
              <a:t>Slide </a:t>
            </a:r>
            <a:fld id="{D902FE81-C05A-FB4E-B374-FDEE4BFE83C1}" type="slidenum">
              <a:rPr lang="en-US" smtClean="0"/>
              <a:t>‹#›</a:t>
            </a:fld>
            <a:endParaRPr lang="en-US" dirty="0"/>
          </a:p>
        </p:txBody>
      </p:sp>
      <p:sp>
        <p:nvSpPr>
          <p:cNvPr id="7" name="Content Placeholder 2">
            <a:extLst>
              <a:ext uri="{FF2B5EF4-FFF2-40B4-BE49-F238E27FC236}">
                <a16:creationId xmlns:a16="http://schemas.microsoft.com/office/drawing/2014/main" id="{946C1180-FA62-E945-B60F-D8EFB4A166B8}"/>
              </a:ext>
            </a:extLst>
          </p:cNvPr>
          <p:cNvSpPr>
            <a:spLocks noGrp="1"/>
          </p:cNvSpPr>
          <p:nvPr>
            <p:ph sz="half" idx="13" hasCustomPrompt="1"/>
          </p:nvPr>
        </p:nvSpPr>
        <p:spPr>
          <a:xfrm>
            <a:off x="4821383" y="729640"/>
            <a:ext cx="6659999" cy="5328000"/>
          </a:xfrm>
        </p:spPr>
        <p:txBody>
          <a:bodyPr/>
          <a:lstStyle/>
          <a:p>
            <a:pPr lvl="0"/>
            <a:r>
              <a:rPr lang="en-US" dirty="0"/>
              <a:t>Heading 1</a:t>
            </a:r>
          </a:p>
          <a:p>
            <a:pPr lvl="1"/>
            <a:r>
              <a:rPr lang="en-US" dirty="0"/>
              <a:t>Heading 2</a:t>
            </a:r>
          </a:p>
          <a:p>
            <a:pPr lvl="2"/>
            <a:r>
              <a:rPr lang="en-US" dirty="0"/>
              <a:t>Body text 3</a:t>
            </a:r>
          </a:p>
          <a:p>
            <a:pPr lvl="3"/>
            <a:r>
              <a:rPr lang="en-US" dirty="0"/>
              <a:t>Bullet text 4</a:t>
            </a:r>
          </a:p>
          <a:p>
            <a:pPr lvl="4"/>
            <a:r>
              <a:rPr lang="en-US" dirty="0"/>
              <a:t>Caption 5</a:t>
            </a:r>
          </a:p>
        </p:txBody>
      </p:sp>
      <p:sp>
        <p:nvSpPr>
          <p:cNvPr id="9" name="Picture Placeholder 8">
            <a:extLst>
              <a:ext uri="{FF2B5EF4-FFF2-40B4-BE49-F238E27FC236}">
                <a16:creationId xmlns:a16="http://schemas.microsoft.com/office/drawing/2014/main" id="{127EEA71-9E6A-E149-BC81-F5AE612CF38E}"/>
              </a:ext>
            </a:extLst>
          </p:cNvPr>
          <p:cNvSpPr>
            <a:spLocks noGrp="1"/>
          </p:cNvSpPr>
          <p:nvPr>
            <p:ph type="pic" sz="quarter" idx="14" hasCustomPrompt="1"/>
          </p:nvPr>
        </p:nvSpPr>
        <p:spPr>
          <a:xfrm>
            <a:off x="720003" y="720000"/>
            <a:ext cx="3660595" cy="3060000"/>
          </a:xfrm>
        </p:spPr>
        <p:txBody>
          <a:bodyPr/>
          <a:lstStyle/>
          <a:p>
            <a:pPr lvl="4"/>
            <a:r>
              <a:rPr lang="en-US" dirty="0"/>
              <a:t>Click on icon to insert picture</a:t>
            </a:r>
          </a:p>
        </p:txBody>
      </p:sp>
    </p:spTree>
    <p:extLst>
      <p:ext uri="{BB962C8B-B14F-4D97-AF65-F5344CB8AC3E}">
        <p14:creationId xmlns:p14="http://schemas.microsoft.com/office/powerpoint/2010/main" val="365094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The University of Adelaide</a:t>
            </a:r>
            <a:endParaRPr lang="en-US" dirty="0"/>
          </a:p>
        </p:txBody>
      </p:sp>
      <p:sp>
        <p:nvSpPr>
          <p:cNvPr id="4" name="Slide Number Placeholder 3"/>
          <p:cNvSpPr>
            <a:spLocks noGrp="1"/>
          </p:cNvSpPr>
          <p:nvPr>
            <p:ph type="sldNum" sz="quarter" idx="12"/>
          </p:nvPr>
        </p:nvSpPr>
        <p:spPr/>
        <p:txBody>
          <a:bodyPr/>
          <a:lstStyle/>
          <a:p>
            <a:r>
              <a:rPr lang="en-US" dirty="0"/>
              <a:t>Slide </a:t>
            </a:r>
            <a:fld id="{D902FE81-C05A-FB4E-B374-FDEE4BFE83C1}" type="slidenum">
              <a:rPr lang="en-US" smtClean="0"/>
              <a:t>‹#›</a:t>
            </a:fld>
            <a:endParaRPr lang="en-US" dirty="0"/>
          </a:p>
        </p:txBody>
      </p:sp>
      <p:sp>
        <p:nvSpPr>
          <p:cNvPr id="6" name="Picture Placeholder 5">
            <a:extLst>
              <a:ext uri="{FF2B5EF4-FFF2-40B4-BE49-F238E27FC236}">
                <a16:creationId xmlns:a16="http://schemas.microsoft.com/office/drawing/2014/main" id="{C6CBE09E-0382-574A-90AC-B6BA6C580B39}"/>
              </a:ext>
            </a:extLst>
          </p:cNvPr>
          <p:cNvSpPr>
            <a:spLocks noGrp="1"/>
          </p:cNvSpPr>
          <p:nvPr>
            <p:ph type="pic" sz="quarter" idx="13" hasCustomPrompt="1"/>
          </p:nvPr>
        </p:nvSpPr>
        <p:spPr>
          <a:xfrm>
            <a:off x="720001" y="720000"/>
            <a:ext cx="10753200" cy="5400000"/>
          </a:xfrm>
        </p:spPr>
        <p:txBody>
          <a:bodyPr/>
          <a:lstStyle/>
          <a:p>
            <a:pPr lvl="4"/>
            <a:r>
              <a:rPr lang="en-US" dirty="0"/>
              <a:t>Click icon to insert picture</a:t>
            </a:r>
          </a:p>
        </p:txBody>
      </p:sp>
    </p:spTree>
    <p:extLst>
      <p:ext uri="{BB962C8B-B14F-4D97-AF65-F5344CB8AC3E}">
        <p14:creationId xmlns:p14="http://schemas.microsoft.com/office/powerpoint/2010/main" val="394846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93" y="3085765"/>
            <a:ext cx="11264334"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268" y="1020431"/>
            <a:ext cx="10994981"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270" y="2495448"/>
            <a:ext cx="10994979" cy="590321"/>
          </a:xfrm>
        </p:spPr>
        <p:txBody>
          <a:bodyPr anchor="t">
            <a:normAutofit/>
          </a:bodyPr>
          <a:lstStyle>
            <a:lvl1pPr marL="0" indent="0" algn="l">
              <a:buNone/>
              <a:defRPr sz="1600" cap="all">
                <a:solidFill>
                  <a:schemeClr val="accent2"/>
                </a:solidFill>
              </a:defRPr>
            </a:lvl1pPr>
            <a:lvl2pPr marL="457196" indent="0" algn="ctr">
              <a:buNone/>
              <a:defRPr>
                <a:solidFill>
                  <a:schemeClr val="tx1">
                    <a:tint val="75000"/>
                  </a:schemeClr>
                </a:solidFill>
              </a:defRPr>
            </a:lvl2pPr>
            <a:lvl3pPr marL="914393" indent="0" algn="ctr">
              <a:buNone/>
              <a:defRPr>
                <a:solidFill>
                  <a:schemeClr val="tx1">
                    <a:tint val="75000"/>
                  </a:schemeClr>
                </a:solidFill>
              </a:defRPr>
            </a:lvl3pPr>
            <a:lvl4pPr marL="1371589" indent="0" algn="ctr">
              <a:buNone/>
              <a:defRPr>
                <a:solidFill>
                  <a:schemeClr val="tx1">
                    <a:tint val="75000"/>
                  </a:schemeClr>
                </a:solidFill>
              </a:defRPr>
            </a:lvl4pPr>
            <a:lvl5pPr marL="1828785" indent="0" algn="ctr">
              <a:buNone/>
              <a:defRPr>
                <a:solidFill>
                  <a:schemeClr val="tx1">
                    <a:tint val="75000"/>
                  </a:schemeClr>
                </a:solidFill>
              </a:defRPr>
            </a:lvl5pPr>
            <a:lvl6pPr marL="2285980" indent="0" algn="ctr">
              <a:buNone/>
              <a:defRPr>
                <a:solidFill>
                  <a:schemeClr val="tx1">
                    <a:tint val="75000"/>
                  </a:schemeClr>
                </a:solidFill>
              </a:defRPr>
            </a:lvl6pPr>
            <a:lvl7pPr marL="2743178" indent="0" algn="ctr">
              <a:buNone/>
              <a:defRPr>
                <a:solidFill>
                  <a:schemeClr val="tx1">
                    <a:tint val="75000"/>
                  </a:schemeClr>
                </a:solidFill>
              </a:defRPr>
            </a:lvl7pPr>
            <a:lvl8pPr marL="3200373" indent="0" algn="ctr">
              <a:buNone/>
              <a:defRPr>
                <a:solidFill>
                  <a:schemeClr val="tx1">
                    <a:tint val="75000"/>
                  </a:schemeClr>
                </a:solidFill>
              </a:defRPr>
            </a:lvl8pPr>
            <a:lvl9pPr marL="365756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6941" y="5956140"/>
            <a:ext cx="2845171" cy="365125"/>
          </a:xfrm>
        </p:spPr>
        <p:txBody>
          <a:bodyPr/>
          <a:lstStyle>
            <a:lvl1pPr>
              <a:defRPr>
                <a:solidFill>
                  <a:schemeClr val="accent1">
                    <a:lumMod val="75000"/>
                    <a:lumOff val="25000"/>
                  </a:schemeClr>
                </a:solidFill>
              </a:defRPr>
            </a:lvl1pPr>
          </a:lstStyle>
          <a:p>
            <a:fld id="{5923F103-BC34-4FE4-A40E-EDDEECFDA5D0}" type="datetimeFigureOut">
              <a:rPr lang="en-US" smtClean="0"/>
              <a:pPr/>
              <a:t>1/7/2022</a:t>
            </a:fld>
            <a:endParaRPr lang="en-US" dirty="0"/>
          </a:p>
        </p:txBody>
      </p:sp>
      <p:sp>
        <p:nvSpPr>
          <p:cNvPr id="5" name="Footer Placeholder 4"/>
          <p:cNvSpPr>
            <a:spLocks noGrp="1"/>
          </p:cNvSpPr>
          <p:nvPr>
            <p:ph type="ftr" sz="quarter" idx="11"/>
          </p:nvPr>
        </p:nvSpPr>
        <p:spPr>
          <a:xfrm>
            <a:off x="581268" y="5951814"/>
            <a:ext cx="6918112" cy="365125"/>
          </a:xfrm>
        </p:spPr>
        <p:txBody>
          <a:bodyPr/>
          <a:lstStyle>
            <a:lvl1pPr>
              <a:defRPr>
                <a:solidFill>
                  <a:schemeClr val="accent1">
                    <a:lumMod val="75000"/>
                    <a:lumOff val="25000"/>
                  </a:schemeClr>
                </a:solidFill>
              </a:defRPr>
            </a:lvl1pPr>
          </a:lstStyle>
          <a:p>
            <a:r>
              <a:rPr lang="en-US"/>
              <a:t>The University of Adelaide</a:t>
            </a:r>
            <a:endParaRPr lang="en-US" dirty="0"/>
          </a:p>
        </p:txBody>
      </p:sp>
      <p:sp>
        <p:nvSpPr>
          <p:cNvPr id="6" name="Slide Number Placeholder 5"/>
          <p:cNvSpPr>
            <a:spLocks noGrp="1"/>
          </p:cNvSpPr>
          <p:nvPr>
            <p:ph type="sldNum" sz="quarter" idx="12"/>
          </p:nvPr>
        </p:nvSpPr>
        <p:spPr>
          <a:xfrm>
            <a:off x="10559675" y="5956140"/>
            <a:ext cx="1016572" cy="365125"/>
          </a:xfrm>
        </p:spPr>
        <p:txBody>
          <a:bodyPr/>
          <a:lstStyle>
            <a:lvl1pPr>
              <a:defRPr>
                <a:solidFill>
                  <a:schemeClr val="accent1">
                    <a:lumMod val="75000"/>
                    <a:lumOff val="25000"/>
                  </a:schemeClr>
                </a:solidFill>
              </a:defRPr>
            </a:lvl1p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214320598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345" y="614407"/>
            <a:ext cx="11310810"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269" y="702156"/>
            <a:ext cx="11031053"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268" y="2180499"/>
            <a:ext cx="11031053"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1/7/2022</a:t>
            </a:fld>
            <a:endParaRPr lang="en-US" dirty="0"/>
          </a:p>
        </p:txBody>
      </p:sp>
      <p:sp>
        <p:nvSpPr>
          <p:cNvPr id="5" name="Footer Placeholder 4"/>
          <p:cNvSpPr>
            <a:spLocks noGrp="1"/>
          </p:cNvSpPr>
          <p:nvPr>
            <p:ph type="ftr" sz="quarter" idx="11"/>
          </p:nvPr>
        </p:nvSpPr>
        <p:spPr/>
        <p:txBody>
          <a:bodyPr/>
          <a:lstStyle/>
          <a:p>
            <a:r>
              <a:rPr lang="en-US"/>
              <a:t>The University of Adelaide</a:t>
            </a:r>
            <a:endParaRPr lang="en-US" dirty="0"/>
          </a:p>
        </p:txBody>
      </p:sp>
      <p:sp>
        <p:nvSpPr>
          <p:cNvPr id="6" name="Slide Number Placeholder 5"/>
          <p:cNvSpPr>
            <a:spLocks noGrp="1"/>
          </p:cNvSpPr>
          <p:nvPr>
            <p:ph type="sldNum" sz="quarter" idx="12"/>
          </p:nvPr>
        </p:nvSpPr>
        <p:spPr>
          <a:xfrm>
            <a:off x="10559676" y="5956140"/>
            <a:ext cx="1052645" cy="365125"/>
          </a:xfrm>
        </p:spPr>
        <p:txBody>
          <a:body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214787392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76" y="5141977"/>
            <a:ext cx="11292331"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269" y="3043913"/>
            <a:ext cx="11031053"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268" y="4541417"/>
            <a:ext cx="11031053" cy="600556"/>
          </a:xfrm>
        </p:spPr>
        <p:txBody>
          <a:bodyPr anchor="t">
            <a:normAutofit/>
          </a:bodyPr>
          <a:lstStyle>
            <a:lvl1pPr marL="0" indent="0" algn="l">
              <a:buNone/>
              <a:defRPr sz="1800" cap="all">
                <a:solidFill>
                  <a:schemeClr val="accent2"/>
                </a:solidFill>
              </a:defRPr>
            </a:lvl1pPr>
            <a:lvl2pPr marL="457196" indent="0">
              <a:buNone/>
              <a:defRPr sz="1800">
                <a:solidFill>
                  <a:schemeClr val="tx1">
                    <a:tint val="75000"/>
                  </a:schemeClr>
                </a:solidFill>
              </a:defRPr>
            </a:lvl2pPr>
            <a:lvl3pPr marL="914393" indent="0">
              <a:buNone/>
              <a:defRPr sz="1600">
                <a:solidFill>
                  <a:schemeClr val="tx1">
                    <a:tint val="75000"/>
                  </a:schemeClr>
                </a:solidFill>
              </a:defRPr>
            </a:lvl3pPr>
            <a:lvl4pPr marL="1371589" indent="0">
              <a:buNone/>
              <a:defRPr sz="1400">
                <a:solidFill>
                  <a:schemeClr val="tx1">
                    <a:tint val="75000"/>
                  </a:schemeClr>
                </a:solidFill>
              </a:defRPr>
            </a:lvl4pPr>
            <a:lvl5pPr marL="1828785" indent="0">
              <a:buNone/>
              <a:defRPr sz="1400">
                <a:solidFill>
                  <a:schemeClr val="tx1">
                    <a:tint val="75000"/>
                  </a:schemeClr>
                </a:solidFill>
              </a:defRPr>
            </a:lvl5pPr>
            <a:lvl6pPr marL="2285980" indent="0">
              <a:buNone/>
              <a:defRPr sz="1400">
                <a:solidFill>
                  <a:schemeClr val="tx1">
                    <a:tint val="75000"/>
                  </a:schemeClr>
                </a:solidFill>
              </a:defRPr>
            </a:lvl6pPr>
            <a:lvl7pPr marL="2743178" indent="0">
              <a:buNone/>
              <a:defRPr sz="1400">
                <a:solidFill>
                  <a:schemeClr val="tx1">
                    <a:tint val="75000"/>
                  </a:schemeClr>
                </a:solidFill>
              </a:defRPr>
            </a:lvl7pPr>
            <a:lvl8pPr marL="3200373" indent="0">
              <a:buNone/>
              <a:defRPr sz="1400">
                <a:solidFill>
                  <a:schemeClr val="tx1">
                    <a:tint val="75000"/>
                  </a:schemeClr>
                </a:solidFill>
              </a:defRPr>
            </a:lvl8pPr>
            <a:lvl9pPr marL="365756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34E6425-0181-43F2-84FC-787E803FD2F8}" type="datetimeFigureOut">
              <a:rPr lang="en-US" smtClean="0"/>
              <a:t>1/7/2022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The University of Adelaide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423307040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6041" y="606557"/>
            <a:ext cx="11301508"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269" y="729658"/>
            <a:ext cx="11031053"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269" y="2228004"/>
            <a:ext cx="5423096"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9224" y="2228004"/>
            <a:ext cx="5423098"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1/7/2022</a:t>
            </a:fld>
            <a:endParaRPr lang="en-US" dirty="0"/>
          </a:p>
        </p:txBody>
      </p:sp>
      <p:sp>
        <p:nvSpPr>
          <p:cNvPr id="6" name="Footer Placeholder 5"/>
          <p:cNvSpPr>
            <a:spLocks noGrp="1"/>
          </p:cNvSpPr>
          <p:nvPr>
            <p:ph type="ftr" sz="quarter" idx="11"/>
          </p:nvPr>
        </p:nvSpPr>
        <p:spPr/>
        <p:txBody>
          <a:bodyPr/>
          <a:lstStyle/>
          <a:p>
            <a:r>
              <a:rPr lang="en-US"/>
              <a:t>The University of Adelaide</a:t>
            </a:r>
            <a:endParaRPr lang="en-US" dirty="0"/>
          </a:p>
        </p:txBody>
      </p:sp>
      <p:sp>
        <p:nvSpPr>
          <p:cNvPr id="7" name="Slide Number Placeholder 6"/>
          <p:cNvSpPr>
            <a:spLocks noGrp="1"/>
          </p:cNvSpPr>
          <p:nvPr>
            <p:ph type="sldNum" sz="quarter" idx="12"/>
          </p:nvPr>
        </p:nvSpPr>
        <p:spPr/>
        <p:txBody>
          <a:body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2034476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6041" y="606557"/>
            <a:ext cx="11301508"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269" y="729658"/>
            <a:ext cx="11031053"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335" y="2250895"/>
            <a:ext cx="5087739" cy="536005"/>
          </a:xfrm>
        </p:spPr>
        <p:txBody>
          <a:bodyPr anchor="b">
            <a:noAutofit/>
          </a:bodyPr>
          <a:lstStyle>
            <a:lvl1pPr marL="0" indent="0">
              <a:buNone/>
              <a:defRPr sz="2200" b="0">
                <a:solidFill>
                  <a:schemeClr val="accent2"/>
                </a:solidFill>
              </a:defRPr>
            </a:lvl1pPr>
            <a:lvl2pPr marL="457196" indent="0">
              <a:buNone/>
              <a:defRPr sz="2000" b="1"/>
            </a:lvl2pPr>
            <a:lvl3pPr marL="914393" indent="0">
              <a:buNone/>
              <a:defRPr sz="1800" b="1"/>
            </a:lvl3pPr>
            <a:lvl4pPr marL="1371589" indent="0">
              <a:buNone/>
              <a:defRPr sz="1600" b="1"/>
            </a:lvl4pPr>
            <a:lvl5pPr marL="1828785" indent="0">
              <a:buNone/>
              <a:defRPr sz="1600" b="1"/>
            </a:lvl5pPr>
            <a:lvl6pPr marL="2285980" indent="0">
              <a:buNone/>
              <a:defRPr sz="1600" b="1"/>
            </a:lvl6pPr>
            <a:lvl7pPr marL="2743178" indent="0">
              <a:buNone/>
              <a:defRPr sz="1600" b="1"/>
            </a:lvl7pPr>
            <a:lvl8pPr marL="3200373" indent="0">
              <a:buNone/>
              <a:defRPr sz="1600" b="1"/>
            </a:lvl8pPr>
            <a:lvl9pPr marL="3657569" indent="0">
              <a:buNone/>
              <a:defRPr sz="1600" b="1"/>
            </a:lvl9pPr>
          </a:lstStyle>
          <a:p>
            <a:pPr lvl="0"/>
            <a:r>
              <a:rPr lang="en-US"/>
              <a:t>Click to edit Master text styles</a:t>
            </a:r>
          </a:p>
        </p:txBody>
      </p:sp>
      <p:sp>
        <p:nvSpPr>
          <p:cNvPr id="4" name="Content Placeholder 3"/>
          <p:cNvSpPr>
            <a:spLocks noGrp="1"/>
          </p:cNvSpPr>
          <p:nvPr>
            <p:ph sz="half" idx="2"/>
          </p:nvPr>
        </p:nvSpPr>
        <p:spPr>
          <a:xfrm>
            <a:off x="581271" y="2926055"/>
            <a:ext cx="539380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4585" y="2250895"/>
            <a:ext cx="5087736" cy="553373"/>
          </a:xfrm>
        </p:spPr>
        <p:txBody>
          <a:bodyPr anchor="b">
            <a:noAutofit/>
          </a:bodyPr>
          <a:lstStyle>
            <a:lvl1pPr marL="0" indent="0">
              <a:buNone/>
              <a:defRPr sz="2200" b="0">
                <a:solidFill>
                  <a:schemeClr val="accent2"/>
                </a:solidFill>
              </a:defRPr>
            </a:lvl1pPr>
            <a:lvl2pPr marL="457196" indent="0">
              <a:buNone/>
              <a:defRPr sz="2000" b="1"/>
            </a:lvl2pPr>
            <a:lvl3pPr marL="914393" indent="0">
              <a:buNone/>
              <a:defRPr sz="1800" b="1"/>
            </a:lvl3pPr>
            <a:lvl4pPr marL="1371589" indent="0">
              <a:buNone/>
              <a:defRPr sz="1600" b="1"/>
            </a:lvl4pPr>
            <a:lvl5pPr marL="1828785" indent="0">
              <a:buNone/>
              <a:defRPr sz="1600" b="1"/>
            </a:lvl5pPr>
            <a:lvl6pPr marL="2285980" indent="0">
              <a:buNone/>
              <a:defRPr sz="1600" b="1"/>
            </a:lvl6pPr>
            <a:lvl7pPr marL="2743178" indent="0">
              <a:buNone/>
              <a:defRPr sz="1600" b="1"/>
            </a:lvl7pPr>
            <a:lvl8pPr marL="3200373" indent="0">
              <a:buNone/>
              <a:defRPr sz="1600" b="1"/>
            </a:lvl8pPr>
            <a:lvl9pPr marL="365756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8520" y="2926055"/>
            <a:ext cx="539380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1/7/2022</a:t>
            </a:fld>
            <a:endParaRPr lang="en-US" dirty="0"/>
          </a:p>
        </p:txBody>
      </p:sp>
      <p:sp>
        <p:nvSpPr>
          <p:cNvPr id="8" name="Footer Placeholder 7"/>
          <p:cNvSpPr>
            <a:spLocks noGrp="1"/>
          </p:cNvSpPr>
          <p:nvPr>
            <p:ph type="ftr" sz="quarter" idx="11"/>
          </p:nvPr>
        </p:nvSpPr>
        <p:spPr/>
        <p:txBody>
          <a:bodyPr/>
          <a:lstStyle/>
          <a:p>
            <a:r>
              <a:rPr lang="en-US"/>
              <a:t>The University of Adelaide</a:t>
            </a:r>
            <a:endParaRPr lang="en-US" dirty="0"/>
          </a:p>
        </p:txBody>
      </p:sp>
      <p:sp>
        <p:nvSpPr>
          <p:cNvPr id="9" name="Slide Number Placeholder 8"/>
          <p:cNvSpPr>
            <a:spLocks noGrp="1"/>
          </p:cNvSpPr>
          <p:nvPr>
            <p:ph type="sldNum" sz="quarter" idx="12"/>
          </p:nvPr>
        </p:nvSpPr>
        <p:spPr/>
        <p:txBody>
          <a:body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207246726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741" y="606557"/>
            <a:ext cx="11301508"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969" y="729658"/>
            <a:ext cx="11031053"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1/7/2022</a:t>
            </a:fld>
            <a:endParaRPr lang="en-US" dirty="0"/>
          </a:p>
        </p:txBody>
      </p:sp>
      <p:sp>
        <p:nvSpPr>
          <p:cNvPr id="4" name="Footer Placeholder 3"/>
          <p:cNvSpPr>
            <a:spLocks noGrp="1"/>
          </p:cNvSpPr>
          <p:nvPr>
            <p:ph type="ftr" sz="quarter" idx="11"/>
          </p:nvPr>
        </p:nvSpPr>
        <p:spPr/>
        <p:txBody>
          <a:bodyPr/>
          <a:lstStyle/>
          <a:p>
            <a:r>
              <a:rPr lang="en-US"/>
              <a:t>The University of Adelaide</a:t>
            </a:r>
            <a:endParaRPr lang="en-US" dirty="0"/>
          </a:p>
        </p:txBody>
      </p:sp>
      <p:sp>
        <p:nvSpPr>
          <p:cNvPr id="5" name="Slide Number Placeholder 4"/>
          <p:cNvSpPr>
            <a:spLocks noGrp="1"/>
          </p:cNvSpPr>
          <p:nvPr>
            <p:ph type="sldNum" sz="quarter" idx="12"/>
          </p:nvPr>
        </p:nvSpPr>
        <p:spPr/>
        <p:txBody>
          <a:body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4112538992"/>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1/7/2022</a:t>
            </a:fld>
            <a:endParaRPr lang="en-US" dirty="0"/>
          </a:p>
        </p:txBody>
      </p:sp>
      <p:sp>
        <p:nvSpPr>
          <p:cNvPr id="3" name="Footer Placeholder 2"/>
          <p:cNvSpPr>
            <a:spLocks noGrp="1"/>
          </p:cNvSpPr>
          <p:nvPr>
            <p:ph type="ftr" sz="quarter" idx="11"/>
          </p:nvPr>
        </p:nvSpPr>
        <p:spPr/>
        <p:txBody>
          <a:bodyPr/>
          <a:lstStyle/>
          <a:p>
            <a:r>
              <a:rPr lang="en-US"/>
              <a:t>The University of Adelaide</a:t>
            </a:r>
            <a:endParaRPr lang="en-US" dirty="0"/>
          </a:p>
        </p:txBody>
      </p:sp>
      <p:sp>
        <p:nvSpPr>
          <p:cNvPr id="4" name="Slide Number Placeholder 3"/>
          <p:cNvSpPr>
            <a:spLocks noGrp="1"/>
          </p:cNvSpPr>
          <p:nvPr>
            <p:ph type="sldNum" sz="quarter" idx="12"/>
          </p:nvPr>
        </p:nvSpPr>
        <p:spPr/>
        <p:txBody>
          <a:body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156436669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start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BDD69F-522F-374C-8748-FD37031F20C5}"/>
              </a:ext>
            </a:extLst>
          </p:cNvPr>
          <p:cNvPicPr>
            <a:picLocks noChangeAspect="1"/>
          </p:cNvPicPr>
          <p:nvPr userDrawn="1"/>
        </p:nvPicPr>
        <p:blipFill>
          <a:blip r:embed="rId2"/>
          <a:stretch>
            <a:fillRect/>
          </a:stretch>
        </p:blipFill>
        <p:spPr>
          <a:xfrm>
            <a:off x="795" y="0"/>
            <a:ext cx="12192000" cy="6858000"/>
          </a:xfrm>
          <a:prstGeom prst="rect">
            <a:avLst/>
          </a:prstGeom>
        </p:spPr>
      </p:pic>
      <p:sp>
        <p:nvSpPr>
          <p:cNvPr id="8" name="Title Placeholder 1">
            <a:extLst>
              <a:ext uri="{FF2B5EF4-FFF2-40B4-BE49-F238E27FC236}">
                <a16:creationId xmlns:a16="http://schemas.microsoft.com/office/drawing/2014/main" id="{F69E549A-40E7-584C-9A47-D8ADB658230E}"/>
              </a:ext>
            </a:extLst>
          </p:cNvPr>
          <p:cNvSpPr>
            <a:spLocks noGrp="1"/>
          </p:cNvSpPr>
          <p:nvPr>
            <p:ph type="title" hasCustomPrompt="1"/>
          </p:nvPr>
        </p:nvSpPr>
        <p:spPr>
          <a:xfrm>
            <a:off x="1200159" y="4015720"/>
            <a:ext cx="9512686" cy="651653"/>
          </a:xfrm>
          <a:prstGeom prst="rect">
            <a:avLst/>
          </a:prstGeom>
        </p:spPr>
        <p:txBody>
          <a:bodyPr vert="horz" wrap="square" lIns="0" tIns="0" rIns="0" bIns="0" rtlCol="0" anchor="b" anchorCtr="0">
            <a:spAutoFit/>
          </a:bodyPr>
          <a:lstStyle>
            <a:lvl1pPr>
              <a:lnSpc>
                <a:spcPts val="5334"/>
              </a:lnSpc>
              <a:defRPr sz="4201" b="1" i="0" cap="none" baseline="0">
                <a:solidFill>
                  <a:schemeClr val="bg1"/>
                </a:solidFill>
                <a:latin typeface="Arial Black" panose="020B0604020202020204" pitchFamily="34" charset="0"/>
                <a:cs typeface="Arial Black" panose="020B0604020202020204" pitchFamily="34" charset="0"/>
              </a:defRPr>
            </a:lvl1pPr>
          </a:lstStyle>
          <a:p>
            <a:r>
              <a:rPr lang="en-US" dirty="0"/>
              <a:t>Section heading</a:t>
            </a:r>
          </a:p>
        </p:txBody>
      </p:sp>
      <p:sp>
        <p:nvSpPr>
          <p:cNvPr id="9" name="Text Placeholder 2">
            <a:extLst>
              <a:ext uri="{FF2B5EF4-FFF2-40B4-BE49-F238E27FC236}">
                <a16:creationId xmlns:a16="http://schemas.microsoft.com/office/drawing/2014/main" id="{A6B66C30-D831-FD4F-AB0C-303D2D77BBD2}"/>
              </a:ext>
            </a:extLst>
          </p:cNvPr>
          <p:cNvSpPr>
            <a:spLocks noGrp="1"/>
          </p:cNvSpPr>
          <p:nvPr>
            <p:ph type="body" sz="quarter" idx="10" hasCustomPrompt="1"/>
          </p:nvPr>
        </p:nvSpPr>
        <p:spPr>
          <a:xfrm>
            <a:off x="1217471" y="4860000"/>
            <a:ext cx="5759999" cy="388696"/>
          </a:xfrm>
          <a:prstGeom prst="rect">
            <a:avLst/>
          </a:prstGeom>
        </p:spPr>
        <p:txBody>
          <a:bodyPr lIns="0" tIns="0" rIns="0" bIns="0">
            <a:spAutoFit/>
          </a:bodyPr>
          <a:lstStyle>
            <a:lvl1pPr marL="0" indent="0">
              <a:buNone/>
              <a:defRPr b="0">
                <a:solidFill>
                  <a:schemeClr val="bg1"/>
                </a:solidFill>
                <a:latin typeface="Book Antiqua" panose="02040602050305030304" pitchFamily="18" charset="0"/>
              </a:defRPr>
            </a:lvl1pPr>
          </a:lstStyle>
          <a:p>
            <a:pPr lvl="0"/>
            <a:r>
              <a:rPr lang="en-US" dirty="0"/>
              <a:t>Sub heading text</a:t>
            </a:r>
          </a:p>
        </p:txBody>
      </p:sp>
    </p:spTree>
    <p:extLst>
      <p:ext uri="{BB962C8B-B14F-4D97-AF65-F5344CB8AC3E}">
        <p14:creationId xmlns:p14="http://schemas.microsoft.com/office/powerpoint/2010/main" val="182527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75" y="5141973"/>
            <a:ext cx="11299672"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269" y="5262296"/>
            <a:ext cx="4910083"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74" y="601200"/>
            <a:ext cx="11294311"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1571" y="5262299"/>
            <a:ext cx="5870753" cy="689515"/>
          </a:xfrm>
        </p:spPr>
        <p:txBody>
          <a:bodyPr anchor="ctr">
            <a:normAutofit/>
          </a:bodyPr>
          <a:lstStyle>
            <a:lvl1pPr marL="0" indent="0" algn="r">
              <a:buNone/>
              <a:defRPr sz="1100">
                <a:solidFill>
                  <a:schemeClr val="bg1"/>
                </a:solidFill>
              </a:defRPr>
            </a:lvl1pPr>
            <a:lvl2pPr marL="457196" indent="0">
              <a:buNone/>
              <a:defRPr sz="1100"/>
            </a:lvl2pPr>
            <a:lvl3pPr marL="914393" indent="0">
              <a:buNone/>
              <a:defRPr sz="1000"/>
            </a:lvl3pPr>
            <a:lvl4pPr marL="1371589" indent="0">
              <a:buNone/>
              <a:defRPr sz="900"/>
            </a:lvl4pPr>
            <a:lvl5pPr marL="1828785" indent="0">
              <a:buNone/>
              <a:defRPr sz="900"/>
            </a:lvl5pPr>
            <a:lvl6pPr marL="2285980" indent="0">
              <a:buNone/>
              <a:defRPr sz="900"/>
            </a:lvl6pPr>
            <a:lvl7pPr marL="2743178" indent="0">
              <a:buNone/>
              <a:defRPr sz="900"/>
            </a:lvl7pPr>
            <a:lvl8pPr marL="3200373" indent="0">
              <a:buNone/>
              <a:defRPr sz="900"/>
            </a:lvl8pPr>
            <a:lvl9pPr marL="365756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35BB1C6-BF8F-4481-8AB2-603A1C8A906A}" type="datetimeFigureOut">
              <a:rPr lang="en-US" smtClean="0"/>
              <a:t>1/7/2022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The University of Adelaide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46162904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269" y="4693389"/>
            <a:ext cx="11031053"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76" y="599725"/>
            <a:ext cx="11292331" cy="3557252"/>
          </a:xfrm>
        </p:spPr>
        <p:txBody>
          <a:bodyPr anchor="t">
            <a:normAutofit/>
          </a:bodyPr>
          <a:lstStyle>
            <a:lvl1pPr marL="0" indent="0" algn="ctr">
              <a:buNone/>
              <a:defRPr sz="1600"/>
            </a:lvl1pPr>
            <a:lvl2pPr marL="457196" indent="0">
              <a:buNone/>
              <a:defRPr sz="1600"/>
            </a:lvl2pPr>
            <a:lvl3pPr marL="914393" indent="0">
              <a:buNone/>
              <a:defRPr sz="1600"/>
            </a:lvl3pPr>
            <a:lvl4pPr marL="1371589" indent="0">
              <a:buNone/>
              <a:defRPr sz="1600"/>
            </a:lvl4pPr>
            <a:lvl5pPr marL="1828785" indent="0">
              <a:buNone/>
              <a:defRPr sz="1600"/>
            </a:lvl5pPr>
            <a:lvl6pPr marL="2285980" indent="0">
              <a:buNone/>
              <a:defRPr sz="1600"/>
            </a:lvl6pPr>
            <a:lvl7pPr marL="2743178" indent="0">
              <a:buNone/>
              <a:defRPr sz="1600"/>
            </a:lvl7pPr>
            <a:lvl8pPr marL="3200373" indent="0">
              <a:buNone/>
              <a:defRPr sz="1600"/>
            </a:lvl8pPr>
            <a:lvl9pPr marL="3657569"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268" y="5260130"/>
            <a:ext cx="11031054" cy="598671"/>
          </a:xfrm>
        </p:spPr>
        <p:txBody>
          <a:bodyPr>
            <a:normAutofit/>
          </a:bodyPr>
          <a:lstStyle>
            <a:lvl1pPr marL="0" indent="0">
              <a:buNone/>
              <a:defRPr sz="1200"/>
            </a:lvl1pPr>
            <a:lvl2pPr marL="457196" indent="0">
              <a:buNone/>
              <a:defRPr sz="1200"/>
            </a:lvl2pPr>
            <a:lvl3pPr marL="914393" indent="0">
              <a:buNone/>
              <a:defRPr sz="1000"/>
            </a:lvl3pPr>
            <a:lvl4pPr marL="1371589" indent="0">
              <a:buNone/>
              <a:defRPr sz="900"/>
            </a:lvl4pPr>
            <a:lvl5pPr marL="1828785" indent="0">
              <a:buNone/>
              <a:defRPr sz="900"/>
            </a:lvl5pPr>
            <a:lvl6pPr marL="2285980" indent="0">
              <a:buNone/>
              <a:defRPr sz="900"/>
            </a:lvl6pPr>
            <a:lvl7pPr marL="2743178" indent="0">
              <a:buNone/>
              <a:defRPr sz="900"/>
            </a:lvl7pPr>
            <a:lvl8pPr marL="3200373" indent="0">
              <a:buNone/>
              <a:defRPr sz="900"/>
            </a:lvl8pPr>
            <a:lvl9pPr marL="365756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1/7/2022</a:t>
            </a:fld>
            <a:endParaRPr lang="en-US" dirty="0"/>
          </a:p>
        </p:txBody>
      </p:sp>
      <p:sp>
        <p:nvSpPr>
          <p:cNvPr id="6" name="Footer Placeholder 5"/>
          <p:cNvSpPr>
            <a:spLocks noGrp="1"/>
          </p:cNvSpPr>
          <p:nvPr>
            <p:ph type="ftr" sz="quarter" idx="11"/>
          </p:nvPr>
        </p:nvSpPr>
        <p:spPr/>
        <p:txBody>
          <a:bodyPr/>
          <a:lstStyle/>
          <a:p>
            <a:r>
              <a:rPr lang="en-US"/>
              <a:t>The University of Adelaide</a:t>
            </a:r>
            <a:endParaRPr lang="en-US" dirty="0"/>
          </a:p>
        </p:txBody>
      </p:sp>
      <p:sp>
        <p:nvSpPr>
          <p:cNvPr id="7" name="Slide Number Placeholder 6"/>
          <p:cNvSpPr>
            <a:spLocks noGrp="1"/>
          </p:cNvSpPr>
          <p:nvPr>
            <p:ph type="sldNum" sz="quarter" idx="12"/>
          </p:nvPr>
        </p:nvSpPr>
        <p:spPr/>
        <p:txBody>
          <a:body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346255380"/>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345" y="614407"/>
            <a:ext cx="11310810"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269" y="702156"/>
            <a:ext cx="11031053"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1/7/2022</a:t>
            </a:fld>
            <a:endParaRPr lang="en-US" dirty="0"/>
          </a:p>
        </p:txBody>
      </p:sp>
      <p:sp>
        <p:nvSpPr>
          <p:cNvPr id="5" name="Footer Placeholder 4"/>
          <p:cNvSpPr>
            <a:spLocks noGrp="1"/>
          </p:cNvSpPr>
          <p:nvPr>
            <p:ph type="ftr" sz="quarter" idx="11"/>
          </p:nvPr>
        </p:nvSpPr>
        <p:spPr/>
        <p:txBody>
          <a:bodyPr/>
          <a:lstStyle/>
          <a:p>
            <a:r>
              <a:rPr lang="en-US"/>
              <a:t>The University of Adelaide</a:t>
            </a:r>
            <a:endParaRPr lang="en-US" dirty="0"/>
          </a:p>
        </p:txBody>
      </p:sp>
      <p:sp>
        <p:nvSpPr>
          <p:cNvPr id="6" name="Slide Number Placeholder 5"/>
          <p:cNvSpPr>
            <a:spLocks noGrp="1"/>
          </p:cNvSpPr>
          <p:nvPr>
            <p:ph type="sldNum" sz="quarter" idx="12"/>
          </p:nvPr>
        </p:nvSpPr>
        <p:spPr/>
        <p:txBody>
          <a:body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3015054652"/>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40353" y="599725"/>
            <a:ext cx="2907196"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40353" y="675729"/>
            <a:ext cx="2004425"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5026" y="675729"/>
            <a:ext cx="7897307"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4845" y="5956140"/>
            <a:ext cx="1328314" cy="365125"/>
          </a:xfrm>
        </p:spPr>
        <p:txBody>
          <a:bodyPr/>
          <a:lstStyle>
            <a:lvl1pPr>
              <a:defRPr>
                <a:solidFill>
                  <a:schemeClr val="accent1">
                    <a:lumMod val="75000"/>
                    <a:lumOff val="25000"/>
                  </a:schemeClr>
                </a:solidFill>
              </a:defRPr>
            </a:lvl1pPr>
          </a:lstStyle>
          <a:p>
            <a:fld id="{C35BB1C6-BF8F-4481-8AB2-603A1C8A906A}" type="datetimeFigureOut">
              <a:rPr lang="en-US" smtClean="0"/>
              <a:t>1/7/2022</a:t>
            </a:fld>
            <a:endParaRPr lang="en-US" dirty="0"/>
          </a:p>
        </p:txBody>
      </p:sp>
      <p:sp>
        <p:nvSpPr>
          <p:cNvPr id="5" name="Footer Placeholder 4"/>
          <p:cNvSpPr>
            <a:spLocks noGrp="1"/>
          </p:cNvSpPr>
          <p:nvPr>
            <p:ph type="ftr" sz="quarter" idx="11"/>
          </p:nvPr>
        </p:nvSpPr>
        <p:spPr>
          <a:xfrm>
            <a:off x="775026" y="5951814"/>
            <a:ext cx="7897307" cy="365125"/>
          </a:xfrm>
        </p:spPr>
        <p:txBody>
          <a:bodyPr/>
          <a:lstStyle/>
          <a:p>
            <a:r>
              <a:rPr lang="en-US"/>
              <a:t>The University of Adelaide</a:t>
            </a:r>
            <a:endParaRPr lang="en-US" dirty="0"/>
          </a:p>
        </p:txBody>
      </p:sp>
      <p:sp>
        <p:nvSpPr>
          <p:cNvPr id="6" name="Slide Number Placeholder 5"/>
          <p:cNvSpPr>
            <a:spLocks noGrp="1"/>
          </p:cNvSpPr>
          <p:nvPr>
            <p:ph type="sldNum" sz="quarter" idx="12"/>
          </p:nvPr>
        </p:nvSpPr>
        <p:spPr>
          <a:xfrm>
            <a:off x="10447977" y="5956140"/>
            <a:ext cx="1164348" cy="365125"/>
          </a:xfrm>
        </p:spPr>
        <p:txBody>
          <a:bodyPr/>
          <a:lstStyle>
            <a:lvl1pPr>
              <a:defRPr>
                <a:solidFill>
                  <a:schemeClr val="accent1">
                    <a:lumMod val="75000"/>
                    <a:lumOff val="25000"/>
                  </a:schemeClr>
                </a:solidFill>
              </a:defRPr>
            </a:lvl1pPr>
          </a:lstStyle>
          <a:p>
            <a:r>
              <a:rPr lang="en-US"/>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4276578649"/>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D9C51-7CE9-244C-BC8A-29851EDAFDA8}"/>
              </a:ext>
            </a:extLst>
          </p:cNvPr>
          <p:cNvPicPr>
            <a:picLocks noChangeAspect="1"/>
          </p:cNvPicPr>
          <p:nvPr userDrawn="1"/>
        </p:nvPicPr>
        <p:blipFill>
          <a:blip r:embed="rId2"/>
          <a:stretch>
            <a:fillRect/>
          </a:stretch>
        </p:blipFill>
        <p:spPr>
          <a:xfrm>
            <a:off x="7146" y="0"/>
            <a:ext cx="12179299" cy="6858000"/>
          </a:xfrm>
          <a:prstGeom prst="rect">
            <a:avLst/>
          </a:prstGeom>
        </p:spPr>
      </p:pic>
      <p:sp>
        <p:nvSpPr>
          <p:cNvPr id="7" name="Title Placeholder 1">
            <a:extLst>
              <a:ext uri="{FF2B5EF4-FFF2-40B4-BE49-F238E27FC236}">
                <a16:creationId xmlns:a16="http://schemas.microsoft.com/office/drawing/2014/main" id="{598DA433-2473-FB4F-9E04-46C476D3B17B}"/>
              </a:ext>
            </a:extLst>
          </p:cNvPr>
          <p:cNvSpPr>
            <a:spLocks noGrp="1"/>
          </p:cNvSpPr>
          <p:nvPr>
            <p:ph type="title" hasCustomPrompt="1"/>
          </p:nvPr>
        </p:nvSpPr>
        <p:spPr>
          <a:xfrm>
            <a:off x="558453" y="4026761"/>
            <a:ext cx="10561375" cy="1538883"/>
          </a:xfrm>
          <a:prstGeom prst="rect">
            <a:avLst/>
          </a:prstGeom>
        </p:spPr>
        <p:txBody>
          <a:bodyPr vert="horz" lIns="0" tIns="0" rIns="0" bIns="0" rtlCol="0" anchor="t" anchorCtr="0">
            <a:spAutoFit/>
          </a:bodyPr>
          <a:lstStyle>
            <a:lvl1pPr>
              <a:lnSpc>
                <a:spcPts val="5999"/>
              </a:lnSpc>
              <a:defRPr sz="5999" cap="all" baseline="0">
                <a:solidFill>
                  <a:schemeClr val="bg1"/>
                </a:solidFill>
              </a:defRPr>
            </a:lvl1pPr>
          </a:lstStyle>
          <a:p>
            <a:r>
              <a:rPr lang="en-US" dirty="0" err="1"/>
              <a:t>Powerpoint</a:t>
            </a:r>
            <a:r>
              <a:rPr lang="en-US" dirty="0"/>
              <a:t> </a:t>
            </a:r>
            <a:br>
              <a:rPr lang="en-US" dirty="0"/>
            </a:br>
            <a:r>
              <a:rPr lang="en-US" dirty="0"/>
              <a:t>heading text</a:t>
            </a:r>
          </a:p>
        </p:txBody>
      </p:sp>
      <p:sp>
        <p:nvSpPr>
          <p:cNvPr id="8" name="Text Placeholder 2">
            <a:extLst>
              <a:ext uri="{FF2B5EF4-FFF2-40B4-BE49-F238E27FC236}">
                <a16:creationId xmlns:a16="http://schemas.microsoft.com/office/drawing/2014/main" id="{C3C29D5E-8D9C-A14F-BCA7-49142A0BDFED}"/>
              </a:ext>
            </a:extLst>
          </p:cNvPr>
          <p:cNvSpPr>
            <a:spLocks noGrp="1"/>
          </p:cNvSpPr>
          <p:nvPr>
            <p:ph type="body" sz="quarter" idx="10" hasCustomPrompt="1"/>
          </p:nvPr>
        </p:nvSpPr>
        <p:spPr>
          <a:xfrm>
            <a:off x="624399" y="3146472"/>
            <a:ext cx="5481489" cy="625877"/>
          </a:xfrm>
          <a:prstGeom prst="rect">
            <a:avLst/>
          </a:prstGeom>
        </p:spPr>
        <p:txBody>
          <a:bodyPr wrap="square" anchor="b" anchorCtr="0">
            <a:spAutoFit/>
          </a:bodyPr>
          <a:lstStyle>
            <a:lvl1pPr>
              <a:defRPr sz="3467" b="0" i="0">
                <a:solidFill>
                  <a:schemeClr val="bg1"/>
                </a:solidFill>
                <a:latin typeface="Book Antiqua" panose="02040602050305030304" pitchFamily="18" charset="0"/>
              </a:defRPr>
            </a:lvl1pPr>
          </a:lstStyle>
          <a:p>
            <a:pPr lvl="0"/>
            <a:r>
              <a:rPr lang="en-US" dirty="0"/>
              <a:t>Sub heading text</a:t>
            </a:r>
          </a:p>
        </p:txBody>
      </p:sp>
    </p:spTree>
    <p:extLst>
      <p:ext uri="{BB962C8B-B14F-4D97-AF65-F5344CB8AC3E}">
        <p14:creationId xmlns:p14="http://schemas.microsoft.com/office/powerpoint/2010/main" val="55385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ection start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BDD69F-522F-374C-8748-FD37031F20C5}"/>
              </a:ext>
            </a:extLst>
          </p:cNvPr>
          <p:cNvPicPr>
            <a:picLocks noChangeAspect="1"/>
          </p:cNvPicPr>
          <p:nvPr userDrawn="1"/>
        </p:nvPicPr>
        <p:blipFill>
          <a:blip r:embed="rId2"/>
          <a:stretch>
            <a:fillRect/>
          </a:stretch>
        </p:blipFill>
        <p:spPr>
          <a:xfrm>
            <a:off x="795" y="0"/>
            <a:ext cx="12192000" cy="6858000"/>
          </a:xfrm>
          <a:prstGeom prst="rect">
            <a:avLst/>
          </a:prstGeom>
        </p:spPr>
      </p:pic>
      <p:sp>
        <p:nvSpPr>
          <p:cNvPr id="8" name="Title Placeholder 1">
            <a:extLst>
              <a:ext uri="{FF2B5EF4-FFF2-40B4-BE49-F238E27FC236}">
                <a16:creationId xmlns:a16="http://schemas.microsoft.com/office/drawing/2014/main" id="{F69E549A-40E7-584C-9A47-D8ADB658230E}"/>
              </a:ext>
            </a:extLst>
          </p:cNvPr>
          <p:cNvSpPr>
            <a:spLocks noGrp="1"/>
          </p:cNvSpPr>
          <p:nvPr>
            <p:ph type="title" hasCustomPrompt="1"/>
          </p:nvPr>
        </p:nvSpPr>
        <p:spPr>
          <a:xfrm>
            <a:off x="1200158" y="4015720"/>
            <a:ext cx="9512686" cy="651653"/>
          </a:xfrm>
          <a:prstGeom prst="rect">
            <a:avLst/>
          </a:prstGeom>
        </p:spPr>
        <p:txBody>
          <a:bodyPr vert="horz" wrap="square" lIns="0" tIns="0" rIns="0" bIns="0" rtlCol="0" anchor="b" anchorCtr="0">
            <a:spAutoFit/>
          </a:bodyPr>
          <a:lstStyle>
            <a:lvl1pPr>
              <a:lnSpc>
                <a:spcPts val="5334"/>
              </a:lnSpc>
              <a:defRPr sz="4201" b="1" i="0" cap="none" baseline="0">
                <a:solidFill>
                  <a:schemeClr val="bg1"/>
                </a:solidFill>
                <a:latin typeface="Arial Black" panose="020B0604020202020204" pitchFamily="34" charset="0"/>
                <a:cs typeface="Arial Black" panose="020B0604020202020204" pitchFamily="34" charset="0"/>
              </a:defRPr>
            </a:lvl1pPr>
          </a:lstStyle>
          <a:p>
            <a:r>
              <a:rPr lang="en-US" dirty="0"/>
              <a:t>Section heading</a:t>
            </a:r>
          </a:p>
        </p:txBody>
      </p:sp>
      <p:sp>
        <p:nvSpPr>
          <p:cNvPr id="9" name="Text Placeholder 2">
            <a:extLst>
              <a:ext uri="{FF2B5EF4-FFF2-40B4-BE49-F238E27FC236}">
                <a16:creationId xmlns:a16="http://schemas.microsoft.com/office/drawing/2014/main" id="{A6B66C30-D831-FD4F-AB0C-303D2D77BBD2}"/>
              </a:ext>
            </a:extLst>
          </p:cNvPr>
          <p:cNvSpPr>
            <a:spLocks noGrp="1"/>
          </p:cNvSpPr>
          <p:nvPr>
            <p:ph type="body" sz="quarter" idx="10" hasCustomPrompt="1"/>
          </p:nvPr>
        </p:nvSpPr>
        <p:spPr>
          <a:xfrm>
            <a:off x="1217470" y="4915901"/>
            <a:ext cx="5759999" cy="276999"/>
          </a:xfrm>
          <a:prstGeom prst="rect">
            <a:avLst/>
          </a:prstGeom>
        </p:spPr>
        <p:txBody>
          <a:bodyPr lIns="0" tIns="0" rIns="0" bIns="0">
            <a:spAutoFit/>
          </a:bodyPr>
          <a:lstStyle>
            <a:lvl1pPr marL="0" indent="0">
              <a:buNone/>
              <a:defRPr b="0">
                <a:solidFill>
                  <a:schemeClr val="bg1"/>
                </a:solidFill>
                <a:latin typeface="Book Antiqua" panose="02040602050305030304" pitchFamily="18" charset="0"/>
              </a:defRPr>
            </a:lvl1pPr>
          </a:lstStyle>
          <a:p>
            <a:pPr lvl="0"/>
            <a:r>
              <a:rPr lang="en-US" dirty="0"/>
              <a:t>Sub heading text</a:t>
            </a:r>
          </a:p>
        </p:txBody>
      </p:sp>
    </p:spTree>
    <p:extLst>
      <p:ext uri="{BB962C8B-B14F-4D97-AF65-F5344CB8AC3E}">
        <p14:creationId xmlns:p14="http://schemas.microsoft.com/office/powerpoint/2010/main" val="352155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start 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9EE8F8-5ACF-E942-82E2-13E2D1EC9F06}"/>
              </a:ext>
            </a:extLst>
          </p:cNvPr>
          <p:cNvPicPr>
            <a:picLocks noChangeAspect="1"/>
          </p:cNvPicPr>
          <p:nvPr userDrawn="1"/>
        </p:nvPicPr>
        <p:blipFill>
          <a:blip r:embed="rId2"/>
          <a:stretch>
            <a:fillRect/>
          </a:stretch>
        </p:blipFill>
        <p:spPr>
          <a:xfrm>
            <a:off x="795" y="0"/>
            <a:ext cx="12192000" cy="6858000"/>
          </a:xfrm>
          <a:prstGeom prst="rect">
            <a:avLst/>
          </a:prstGeom>
        </p:spPr>
      </p:pic>
      <p:sp>
        <p:nvSpPr>
          <p:cNvPr id="8" name="Title Placeholder 1">
            <a:extLst>
              <a:ext uri="{FF2B5EF4-FFF2-40B4-BE49-F238E27FC236}">
                <a16:creationId xmlns:a16="http://schemas.microsoft.com/office/drawing/2014/main" id="{F69E549A-40E7-584C-9A47-D8ADB658230E}"/>
              </a:ext>
            </a:extLst>
          </p:cNvPr>
          <p:cNvSpPr>
            <a:spLocks noGrp="1"/>
          </p:cNvSpPr>
          <p:nvPr>
            <p:ph type="title" hasCustomPrompt="1"/>
          </p:nvPr>
        </p:nvSpPr>
        <p:spPr>
          <a:xfrm>
            <a:off x="1200159" y="4015720"/>
            <a:ext cx="9512686" cy="651653"/>
          </a:xfrm>
          <a:prstGeom prst="rect">
            <a:avLst/>
          </a:prstGeom>
        </p:spPr>
        <p:txBody>
          <a:bodyPr vert="horz" wrap="square" lIns="0" tIns="0" rIns="0" bIns="0" rtlCol="0" anchor="b" anchorCtr="0">
            <a:spAutoFit/>
          </a:bodyPr>
          <a:lstStyle>
            <a:lvl1pPr>
              <a:lnSpc>
                <a:spcPts val="5334"/>
              </a:lnSpc>
              <a:defRPr sz="4201" b="1" i="0" cap="none" baseline="0">
                <a:solidFill>
                  <a:schemeClr val="bg1"/>
                </a:solidFill>
                <a:latin typeface="Arial Black" panose="020B0604020202020204" pitchFamily="34" charset="0"/>
                <a:cs typeface="Arial Black" panose="020B0604020202020204" pitchFamily="34" charset="0"/>
              </a:defRPr>
            </a:lvl1pPr>
          </a:lstStyle>
          <a:p>
            <a:r>
              <a:rPr lang="en-US" dirty="0"/>
              <a:t>Section heading</a:t>
            </a:r>
          </a:p>
        </p:txBody>
      </p:sp>
      <p:sp>
        <p:nvSpPr>
          <p:cNvPr id="9" name="Text Placeholder 2">
            <a:extLst>
              <a:ext uri="{FF2B5EF4-FFF2-40B4-BE49-F238E27FC236}">
                <a16:creationId xmlns:a16="http://schemas.microsoft.com/office/drawing/2014/main" id="{A6B66C30-D831-FD4F-AB0C-303D2D77BBD2}"/>
              </a:ext>
            </a:extLst>
          </p:cNvPr>
          <p:cNvSpPr>
            <a:spLocks noGrp="1"/>
          </p:cNvSpPr>
          <p:nvPr>
            <p:ph type="body" sz="quarter" idx="10" hasCustomPrompt="1"/>
          </p:nvPr>
        </p:nvSpPr>
        <p:spPr>
          <a:xfrm>
            <a:off x="1217471" y="4860000"/>
            <a:ext cx="5759999" cy="388696"/>
          </a:xfrm>
          <a:prstGeom prst="rect">
            <a:avLst/>
          </a:prstGeom>
        </p:spPr>
        <p:txBody>
          <a:bodyPr lIns="0" tIns="0" rIns="0" bIns="0">
            <a:spAutoFit/>
          </a:bodyPr>
          <a:lstStyle>
            <a:lvl1pPr marL="0" indent="0">
              <a:buNone/>
              <a:defRPr b="0">
                <a:solidFill>
                  <a:schemeClr val="bg1"/>
                </a:solidFill>
                <a:latin typeface="Book Antiqua" panose="02040602050305030304" pitchFamily="18" charset="0"/>
              </a:defRPr>
            </a:lvl1pPr>
          </a:lstStyle>
          <a:p>
            <a:pPr lvl="0"/>
            <a:r>
              <a:rPr lang="en-US" dirty="0"/>
              <a:t>Sub heading text</a:t>
            </a:r>
          </a:p>
        </p:txBody>
      </p:sp>
    </p:spTree>
    <p:extLst>
      <p:ext uri="{BB962C8B-B14F-4D97-AF65-F5344CB8AC3E}">
        <p14:creationId xmlns:p14="http://schemas.microsoft.com/office/powerpoint/2010/main" val="136754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tart go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BCA281-BB81-0D4F-B9ED-387BA4470198}"/>
              </a:ext>
            </a:extLst>
          </p:cNvPr>
          <p:cNvPicPr>
            <a:picLocks noChangeAspect="1"/>
          </p:cNvPicPr>
          <p:nvPr userDrawn="1"/>
        </p:nvPicPr>
        <p:blipFill>
          <a:blip r:embed="rId2"/>
          <a:stretch>
            <a:fillRect/>
          </a:stretch>
        </p:blipFill>
        <p:spPr>
          <a:xfrm>
            <a:off x="795" y="0"/>
            <a:ext cx="12192000" cy="6858000"/>
          </a:xfrm>
          <a:prstGeom prst="rect">
            <a:avLst/>
          </a:prstGeom>
        </p:spPr>
      </p:pic>
      <p:sp>
        <p:nvSpPr>
          <p:cNvPr id="10" name="Title Placeholder 1">
            <a:extLst>
              <a:ext uri="{FF2B5EF4-FFF2-40B4-BE49-F238E27FC236}">
                <a16:creationId xmlns:a16="http://schemas.microsoft.com/office/drawing/2014/main" id="{CE70D7A2-3BB7-3148-B247-83120AA49011}"/>
              </a:ext>
            </a:extLst>
          </p:cNvPr>
          <p:cNvSpPr>
            <a:spLocks noGrp="1"/>
          </p:cNvSpPr>
          <p:nvPr>
            <p:ph type="title" hasCustomPrompt="1"/>
          </p:nvPr>
        </p:nvSpPr>
        <p:spPr>
          <a:xfrm>
            <a:off x="1200159" y="4015720"/>
            <a:ext cx="9512686" cy="651653"/>
          </a:xfrm>
          <a:prstGeom prst="rect">
            <a:avLst/>
          </a:prstGeom>
        </p:spPr>
        <p:txBody>
          <a:bodyPr vert="horz" wrap="square" lIns="0" tIns="0" rIns="0" bIns="0" rtlCol="0" anchor="b" anchorCtr="0">
            <a:spAutoFit/>
          </a:bodyPr>
          <a:lstStyle>
            <a:lvl1pPr>
              <a:lnSpc>
                <a:spcPts val="5334"/>
              </a:lnSpc>
              <a:defRPr sz="4201" b="1" i="0" cap="none" baseline="0">
                <a:solidFill>
                  <a:schemeClr val="bg1"/>
                </a:solidFill>
                <a:latin typeface="Arial Black" panose="020B0604020202020204" pitchFamily="34" charset="0"/>
                <a:cs typeface="Arial Black" panose="020B0604020202020204" pitchFamily="34" charset="0"/>
              </a:defRPr>
            </a:lvl1pPr>
          </a:lstStyle>
          <a:p>
            <a:r>
              <a:rPr lang="en-US" dirty="0"/>
              <a:t>Section heading</a:t>
            </a:r>
          </a:p>
        </p:txBody>
      </p:sp>
      <p:sp>
        <p:nvSpPr>
          <p:cNvPr id="11" name="Text Placeholder 2">
            <a:extLst>
              <a:ext uri="{FF2B5EF4-FFF2-40B4-BE49-F238E27FC236}">
                <a16:creationId xmlns:a16="http://schemas.microsoft.com/office/drawing/2014/main" id="{8E5F2AE0-08BB-3146-BA3E-B8A951F81728}"/>
              </a:ext>
            </a:extLst>
          </p:cNvPr>
          <p:cNvSpPr>
            <a:spLocks noGrp="1"/>
          </p:cNvSpPr>
          <p:nvPr>
            <p:ph type="body" sz="quarter" idx="10" hasCustomPrompt="1"/>
          </p:nvPr>
        </p:nvSpPr>
        <p:spPr>
          <a:xfrm>
            <a:off x="1217470" y="4860000"/>
            <a:ext cx="5759999" cy="388696"/>
          </a:xfrm>
          <a:prstGeom prst="rect">
            <a:avLst/>
          </a:prstGeom>
        </p:spPr>
        <p:txBody>
          <a:bodyPr lIns="0" tIns="0" rIns="0" bIns="0">
            <a:spAutoFit/>
          </a:bodyPr>
          <a:lstStyle>
            <a:lvl1pPr marL="0" indent="0">
              <a:buNone/>
              <a:defRPr b="0">
                <a:solidFill>
                  <a:schemeClr val="bg1"/>
                </a:solidFill>
                <a:latin typeface="Book Antiqua" panose="02040602050305030304" pitchFamily="18" charset="0"/>
              </a:defRPr>
            </a:lvl1pPr>
          </a:lstStyle>
          <a:p>
            <a:pPr lvl="0"/>
            <a:r>
              <a:rPr lang="en-US" dirty="0"/>
              <a:t>Sub heading text</a:t>
            </a:r>
          </a:p>
        </p:txBody>
      </p:sp>
    </p:spTree>
    <p:extLst>
      <p:ext uri="{BB962C8B-B14F-4D97-AF65-F5344CB8AC3E}">
        <p14:creationId xmlns:p14="http://schemas.microsoft.com/office/powerpoint/2010/main" val="337455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tart 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9C5E66-F0D3-BD40-A01B-C377F1286F94}"/>
              </a:ext>
            </a:extLst>
          </p:cNvPr>
          <p:cNvPicPr>
            <a:picLocks noChangeAspect="1"/>
          </p:cNvPicPr>
          <p:nvPr userDrawn="1"/>
        </p:nvPicPr>
        <p:blipFill>
          <a:blip r:embed="rId2"/>
          <a:stretch>
            <a:fillRect/>
          </a:stretch>
        </p:blipFill>
        <p:spPr>
          <a:xfrm>
            <a:off x="795" y="0"/>
            <a:ext cx="12192000" cy="6858000"/>
          </a:xfrm>
          <a:prstGeom prst="rect">
            <a:avLst/>
          </a:prstGeom>
        </p:spPr>
      </p:pic>
      <p:sp>
        <p:nvSpPr>
          <p:cNvPr id="10" name="Title Placeholder 1">
            <a:extLst>
              <a:ext uri="{FF2B5EF4-FFF2-40B4-BE49-F238E27FC236}">
                <a16:creationId xmlns:a16="http://schemas.microsoft.com/office/drawing/2014/main" id="{BBB815CE-F88D-FB46-B817-696A2C74E24C}"/>
              </a:ext>
            </a:extLst>
          </p:cNvPr>
          <p:cNvSpPr>
            <a:spLocks noGrp="1"/>
          </p:cNvSpPr>
          <p:nvPr>
            <p:ph type="title" hasCustomPrompt="1"/>
          </p:nvPr>
        </p:nvSpPr>
        <p:spPr>
          <a:xfrm>
            <a:off x="1196204" y="4015720"/>
            <a:ext cx="9512686" cy="651653"/>
          </a:xfrm>
          <a:prstGeom prst="rect">
            <a:avLst/>
          </a:prstGeom>
        </p:spPr>
        <p:txBody>
          <a:bodyPr vert="horz" wrap="square" lIns="0" tIns="0" rIns="0" bIns="0" rtlCol="0" anchor="b" anchorCtr="0">
            <a:spAutoFit/>
          </a:bodyPr>
          <a:lstStyle>
            <a:lvl1pPr>
              <a:lnSpc>
                <a:spcPts val="5334"/>
              </a:lnSpc>
              <a:defRPr sz="4201" b="1" i="0" cap="none" baseline="0">
                <a:solidFill>
                  <a:schemeClr val="bg1"/>
                </a:solidFill>
                <a:latin typeface="Arial Black" panose="020B0604020202020204" pitchFamily="34" charset="0"/>
                <a:cs typeface="Arial Black" panose="020B0604020202020204" pitchFamily="34" charset="0"/>
              </a:defRPr>
            </a:lvl1pPr>
          </a:lstStyle>
          <a:p>
            <a:r>
              <a:rPr lang="en-US" dirty="0"/>
              <a:t>Section heading</a:t>
            </a:r>
          </a:p>
        </p:txBody>
      </p:sp>
      <p:sp>
        <p:nvSpPr>
          <p:cNvPr id="11" name="Text Placeholder 2">
            <a:extLst>
              <a:ext uri="{FF2B5EF4-FFF2-40B4-BE49-F238E27FC236}">
                <a16:creationId xmlns:a16="http://schemas.microsoft.com/office/drawing/2014/main" id="{43EA5F97-DC30-6C4A-BDB0-30C54484FFCD}"/>
              </a:ext>
            </a:extLst>
          </p:cNvPr>
          <p:cNvSpPr>
            <a:spLocks noGrp="1"/>
          </p:cNvSpPr>
          <p:nvPr>
            <p:ph type="body" sz="quarter" idx="10" hasCustomPrompt="1"/>
          </p:nvPr>
        </p:nvSpPr>
        <p:spPr>
          <a:xfrm>
            <a:off x="1217470" y="4860000"/>
            <a:ext cx="5759999" cy="388696"/>
          </a:xfrm>
          <a:prstGeom prst="rect">
            <a:avLst/>
          </a:prstGeom>
        </p:spPr>
        <p:txBody>
          <a:bodyPr lIns="0" tIns="0" rIns="0" bIns="0">
            <a:spAutoFit/>
          </a:bodyPr>
          <a:lstStyle>
            <a:lvl1pPr marL="0" indent="0">
              <a:buNone/>
              <a:defRPr b="0">
                <a:solidFill>
                  <a:schemeClr val="bg1"/>
                </a:solidFill>
                <a:latin typeface="Book Antiqua" panose="02040602050305030304" pitchFamily="18" charset="0"/>
              </a:defRPr>
            </a:lvl1pPr>
          </a:lstStyle>
          <a:p>
            <a:pPr lvl="0"/>
            <a:r>
              <a:rPr lang="en-US" dirty="0"/>
              <a:t>Sub heading text</a:t>
            </a:r>
          </a:p>
        </p:txBody>
      </p:sp>
    </p:spTree>
    <p:extLst>
      <p:ext uri="{BB962C8B-B14F-4D97-AF65-F5344CB8AC3E}">
        <p14:creationId xmlns:p14="http://schemas.microsoft.com/office/powerpoint/2010/main" val="121794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BDCE27-897C-214C-8080-566670CF32E9}"/>
              </a:ext>
            </a:extLst>
          </p:cNvPr>
          <p:cNvPicPr>
            <a:picLocks noChangeAspect="1"/>
          </p:cNvPicPr>
          <p:nvPr userDrawn="1"/>
        </p:nvPicPr>
        <p:blipFill>
          <a:blip r:embed="rId2"/>
          <a:stretch>
            <a:fillRect/>
          </a:stretch>
        </p:blipFill>
        <p:spPr>
          <a:xfrm>
            <a:off x="795" y="0"/>
            <a:ext cx="12192000" cy="6858000"/>
          </a:xfrm>
          <a:prstGeom prst="rect">
            <a:avLst/>
          </a:prstGeom>
        </p:spPr>
      </p:pic>
    </p:spTree>
    <p:extLst>
      <p:ext uri="{BB962C8B-B14F-4D97-AF65-F5344CB8AC3E}">
        <p14:creationId xmlns:p14="http://schemas.microsoft.com/office/powerpoint/2010/main" val="164076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p:txBody>
          <a:bodyPr/>
          <a:lstStyle/>
          <a:p>
            <a:pPr lvl="0"/>
            <a:r>
              <a:rPr lang="en-US" dirty="0"/>
              <a:t>Heading 1</a:t>
            </a:r>
          </a:p>
          <a:p>
            <a:pPr lvl="1"/>
            <a:r>
              <a:rPr lang="en-US" dirty="0"/>
              <a:t>Heading 2</a:t>
            </a:r>
          </a:p>
          <a:p>
            <a:pPr lvl="2"/>
            <a:r>
              <a:rPr lang="en-US" dirty="0"/>
              <a:t>Body text 3</a:t>
            </a:r>
          </a:p>
          <a:p>
            <a:pPr lvl="3"/>
            <a:r>
              <a:rPr lang="en-US" dirty="0"/>
              <a:t>Bullet 4</a:t>
            </a:r>
          </a:p>
          <a:p>
            <a:pPr lvl="4"/>
            <a:r>
              <a:rPr lang="en-US" dirty="0"/>
              <a:t>Caption 5</a:t>
            </a:r>
          </a:p>
        </p:txBody>
      </p:sp>
      <p:sp>
        <p:nvSpPr>
          <p:cNvPr id="5" name="Footer Placeholder 4"/>
          <p:cNvSpPr>
            <a:spLocks noGrp="1"/>
          </p:cNvSpPr>
          <p:nvPr>
            <p:ph type="ftr" sz="quarter" idx="11"/>
          </p:nvPr>
        </p:nvSpPr>
        <p:spPr/>
        <p:txBody>
          <a:bodyPr/>
          <a:lstStyle/>
          <a:p>
            <a:r>
              <a:rPr lang="en-US"/>
              <a:t>The University of Adelaide</a:t>
            </a:r>
            <a:endParaRPr lang="en-US" dirty="0"/>
          </a:p>
        </p:txBody>
      </p:sp>
      <p:sp>
        <p:nvSpPr>
          <p:cNvPr id="6" name="Slide Number Placeholder 5"/>
          <p:cNvSpPr>
            <a:spLocks noGrp="1"/>
          </p:cNvSpPr>
          <p:nvPr>
            <p:ph type="sldNum" sz="quarter" idx="12"/>
          </p:nvPr>
        </p:nvSpPr>
        <p:spPr/>
        <p:txBody>
          <a:bodyPr/>
          <a:lstStyle/>
          <a:p>
            <a:r>
              <a:rPr lang="en-US" dirty="0"/>
              <a:t>Slide </a:t>
            </a:r>
            <a:fld id="{D902FE81-C05A-FB4E-B374-FDEE4BFE83C1}" type="slidenum">
              <a:rPr lang="en-US" smtClean="0"/>
              <a:t>‹#›</a:t>
            </a:fld>
            <a:endParaRPr lang="en-US" dirty="0"/>
          </a:p>
        </p:txBody>
      </p:sp>
    </p:spTree>
    <p:extLst>
      <p:ext uri="{BB962C8B-B14F-4D97-AF65-F5344CB8AC3E}">
        <p14:creationId xmlns:p14="http://schemas.microsoft.com/office/powerpoint/2010/main" val="36461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The University of Adelaide</a:t>
            </a:r>
          </a:p>
        </p:txBody>
      </p:sp>
      <p:sp>
        <p:nvSpPr>
          <p:cNvPr id="5" name="Slide Number Placeholder 4"/>
          <p:cNvSpPr>
            <a:spLocks noGrp="1"/>
          </p:cNvSpPr>
          <p:nvPr>
            <p:ph type="sldNum" sz="quarter" idx="12"/>
          </p:nvPr>
        </p:nvSpPr>
        <p:spPr/>
        <p:txBody>
          <a:bodyPr/>
          <a:lstStyle/>
          <a:p>
            <a:r>
              <a:rPr lang="en-US" dirty="0"/>
              <a:t>Slide </a:t>
            </a:r>
            <a:fld id="{D902FE81-C05A-FB4E-B374-FDEE4BFE83C1}" type="slidenum">
              <a:rPr lang="en-US" smtClean="0"/>
              <a:t>‹#›</a:t>
            </a:fld>
            <a:endParaRPr lang="en-US" dirty="0"/>
          </a:p>
        </p:txBody>
      </p:sp>
      <p:sp>
        <p:nvSpPr>
          <p:cNvPr id="7" name="Content Placeholder 2">
            <a:extLst>
              <a:ext uri="{FF2B5EF4-FFF2-40B4-BE49-F238E27FC236}">
                <a16:creationId xmlns:a16="http://schemas.microsoft.com/office/drawing/2014/main" id="{242BE044-CD47-1145-8681-96B3406A9754}"/>
              </a:ext>
            </a:extLst>
          </p:cNvPr>
          <p:cNvSpPr>
            <a:spLocks noGrp="1"/>
          </p:cNvSpPr>
          <p:nvPr>
            <p:ph idx="1" hasCustomPrompt="1"/>
          </p:nvPr>
        </p:nvSpPr>
        <p:spPr>
          <a:xfrm>
            <a:off x="720001" y="720000"/>
            <a:ext cx="10753200" cy="5328000"/>
          </a:xfrm>
        </p:spPr>
        <p:txBody>
          <a:bodyPr/>
          <a:lstStyle/>
          <a:p>
            <a:pPr lvl="0"/>
            <a:r>
              <a:rPr lang="en-US" dirty="0"/>
              <a:t>Heading 1</a:t>
            </a:r>
          </a:p>
          <a:p>
            <a:pPr lvl="1"/>
            <a:r>
              <a:rPr lang="en-US" dirty="0"/>
              <a:t>Heading 2</a:t>
            </a:r>
          </a:p>
          <a:p>
            <a:pPr lvl="2"/>
            <a:r>
              <a:rPr lang="en-US" dirty="0"/>
              <a:t>Body text 3</a:t>
            </a:r>
          </a:p>
          <a:p>
            <a:pPr lvl="3"/>
            <a:r>
              <a:rPr lang="en-US" dirty="0"/>
              <a:t>Bullet text 4</a:t>
            </a:r>
          </a:p>
          <a:p>
            <a:pPr lvl="4"/>
            <a:r>
              <a:rPr lang="en-US" dirty="0"/>
              <a:t>Caption 5</a:t>
            </a:r>
          </a:p>
        </p:txBody>
      </p:sp>
    </p:spTree>
    <p:extLst>
      <p:ext uri="{BB962C8B-B14F-4D97-AF65-F5344CB8AC3E}">
        <p14:creationId xmlns:p14="http://schemas.microsoft.com/office/powerpoint/2010/main" val="187141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720000" y="2160000"/>
            <a:ext cx="5220000" cy="3960000"/>
          </a:xfrm>
        </p:spPr>
        <p:txBody>
          <a:bodyPr/>
          <a:lstStyle/>
          <a:p>
            <a:pPr lvl="0"/>
            <a:r>
              <a:rPr lang="en-US" dirty="0"/>
              <a:t>Heading 1</a:t>
            </a:r>
          </a:p>
          <a:p>
            <a:pPr lvl="1"/>
            <a:r>
              <a:rPr lang="en-US" dirty="0"/>
              <a:t>Heading 2</a:t>
            </a:r>
          </a:p>
          <a:p>
            <a:pPr lvl="2"/>
            <a:r>
              <a:rPr lang="en-US" dirty="0"/>
              <a:t>Body text 3</a:t>
            </a:r>
          </a:p>
          <a:p>
            <a:pPr lvl="3"/>
            <a:r>
              <a:rPr lang="en-US" dirty="0"/>
              <a:t>Bullet text 4</a:t>
            </a:r>
          </a:p>
          <a:p>
            <a:pPr lvl="4"/>
            <a:r>
              <a:rPr lang="en-US" dirty="0"/>
              <a:t>Caption 5</a:t>
            </a:r>
          </a:p>
        </p:txBody>
      </p:sp>
      <p:sp>
        <p:nvSpPr>
          <p:cNvPr id="4" name="Content Placeholder 3"/>
          <p:cNvSpPr>
            <a:spLocks noGrp="1"/>
          </p:cNvSpPr>
          <p:nvPr>
            <p:ph sz="half" idx="2" hasCustomPrompt="1"/>
          </p:nvPr>
        </p:nvSpPr>
        <p:spPr>
          <a:xfrm>
            <a:off x="6253200" y="2160000"/>
            <a:ext cx="5220000" cy="3960000"/>
          </a:xfrm>
        </p:spPr>
        <p:txBody>
          <a:bodyPr/>
          <a:lstStyle/>
          <a:p>
            <a:pPr lvl="0"/>
            <a:r>
              <a:rPr lang="en-US" dirty="0"/>
              <a:t>Heading 1</a:t>
            </a:r>
          </a:p>
          <a:p>
            <a:pPr lvl="1"/>
            <a:r>
              <a:rPr lang="en-US" dirty="0"/>
              <a:t>Heading 2</a:t>
            </a:r>
          </a:p>
          <a:p>
            <a:pPr lvl="2"/>
            <a:r>
              <a:rPr lang="en-US" dirty="0"/>
              <a:t>Body text 3</a:t>
            </a:r>
          </a:p>
          <a:p>
            <a:pPr lvl="3"/>
            <a:r>
              <a:rPr lang="en-US" dirty="0"/>
              <a:t>Bullet text 4</a:t>
            </a:r>
          </a:p>
          <a:p>
            <a:pPr lvl="4"/>
            <a:r>
              <a:rPr lang="en-US" dirty="0"/>
              <a:t>Caption 5</a:t>
            </a:r>
          </a:p>
        </p:txBody>
      </p:sp>
      <p:sp>
        <p:nvSpPr>
          <p:cNvPr id="6" name="Footer Placeholder 5"/>
          <p:cNvSpPr>
            <a:spLocks noGrp="1"/>
          </p:cNvSpPr>
          <p:nvPr>
            <p:ph type="ftr" sz="quarter" idx="11"/>
          </p:nvPr>
        </p:nvSpPr>
        <p:spPr/>
        <p:txBody>
          <a:bodyPr/>
          <a:lstStyle/>
          <a:p>
            <a:r>
              <a:rPr lang="en-US"/>
              <a:t>The University of Adelaide</a:t>
            </a:r>
            <a:endParaRPr lang="en-US" dirty="0"/>
          </a:p>
        </p:txBody>
      </p:sp>
      <p:sp>
        <p:nvSpPr>
          <p:cNvPr id="7" name="Slide Number Placeholder 6"/>
          <p:cNvSpPr>
            <a:spLocks noGrp="1"/>
          </p:cNvSpPr>
          <p:nvPr>
            <p:ph type="sldNum" sz="quarter" idx="12"/>
          </p:nvPr>
        </p:nvSpPr>
        <p:spPr/>
        <p:txBody>
          <a:bodyPr/>
          <a:lstStyle/>
          <a:p>
            <a:r>
              <a:rPr lang="en-US" dirty="0"/>
              <a:t>Slide </a:t>
            </a:r>
            <a:fld id="{D902FE81-C05A-FB4E-B374-FDEE4BFE83C1}" type="slidenum">
              <a:rPr lang="en-US" smtClean="0"/>
              <a:t>‹#›</a:t>
            </a:fld>
            <a:endParaRPr lang="en-US" dirty="0"/>
          </a:p>
        </p:txBody>
      </p:sp>
    </p:spTree>
    <p:extLst>
      <p:ext uri="{BB962C8B-B14F-4D97-AF65-F5344CB8AC3E}">
        <p14:creationId xmlns:p14="http://schemas.microsoft.com/office/powerpoint/2010/main" val="323463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9999" y="720000"/>
            <a:ext cx="10753200" cy="10800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720001" y="2160000"/>
            <a:ext cx="10753199" cy="3960000"/>
          </a:xfrm>
          <a:prstGeom prst="rect">
            <a:avLst/>
          </a:prstGeom>
        </p:spPr>
        <p:txBody>
          <a:bodyPr vert="horz" lIns="0" tIns="0" rIns="0" bIns="0" rtlCol="0">
            <a:normAutofit/>
          </a:bodyPr>
          <a:lstStyle/>
          <a:p>
            <a:pPr lvl="0"/>
            <a:r>
              <a:rPr lang="en-US" dirty="0"/>
              <a:t>Heading 1</a:t>
            </a:r>
          </a:p>
          <a:p>
            <a:pPr lvl="1"/>
            <a:r>
              <a:rPr lang="en-US" dirty="0"/>
              <a:t>Heading 2</a:t>
            </a:r>
          </a:p>
          <a:p>
            <a:pPr lvl="2"/>
            <a:r>
              <a:rPr lang="en-US" dirty="0"/>
              <a:t>Body text 3</a:t>
            </a:r>
          </a:p>
          <a:p>
            <a:pPr lvl="3"/>
            <a:r>
              <a:rPr lang="en-US" dirty="0"/>
              <a:t>Bullet text 4</a:t>
            </a:r>
          </a:p>
          <a:p>
            <a:pPr lvl="4"/>
            <a:r>
              <a:rPr lang="en-US" dirty="0"/>
              <a:t>Caption text 5</a:t>
            </a:r>
          </a:p>
        </p:txBody>
      </p:sp>
      <p:sp>
        <p:nvSpPr>
          <p:cNvPr id="5" name="Footer Placeholder 4"/>
          <p:cNvSpPr>
            <a:spLocks noGrp="1"/>
          </p:cNvSpPr>
          <p:nvPr>
            <p:ph type="ftr" sz="quarter" idx="3"/>
          </p:nvPr>
        </p:nvSpPr>
        <p:spPr>
          <a:xfrm>
            <a:off x="720001" y="6480000"/>
            <a:ext cx="4800625" cy="180000"/>
          </a:xfrm>
          <a:prstGeom prst="rect">
            <a:avLst/>
          </a:prstGeom>
        </p:spPr>
        <p:txBody>
          <a:bodyPr vert="horz" lIns="0" tIns="0" rIns="0" bIns="0" rtlCol="0" anchor="t" anchorCtr="0"/>
          <a:lstStyle>
            <a:lvl1pPr algn="l">
              <a:defRPr sz="1600">
                <a:solidFill>
                  <a:schemeClr val="tx1">
                    <a:lumMod val="65000"/>
                    <a:lumOff val="35000"/>
                  </a:schemeClr>
                </a:solidFill>
                <a:latin typeface="Book Antiqua" panose="02040602050305030304" pitchFamily="18" charset="0"/>
              </a:defRPr>
            </a:lvl1pPr>
          </a:lstStyle>
          <a:p>
            <a:r>
              <a:rPr lang="en-US" dirty="0"/>
              <a:t>The University of Adelaide</a:t>
            </a:r>
          </a:p>
        </p:txBody>
      </p:sp>
      <p:sp>
        <p:nvSpPr>
          <p:cNvPr id="6" name="Slide Number Placeholder 5"/>
          <p:cNvSpPr>
            <a:spLocks noGrp="1"/>
          </p:cNvSpPr>
          <p:nvPr>
            <p:ph type="sldNum" sz="quarter" idx="4"/>
          </p:nvPr>
        </p:nvSpPr>
        <p:spPr>
          <a:xfrm>
            <a:off x="9072885" y="6480000"/>
            <a:ext cx="2400313" cy="180000"/>
          </a:xfrm>
          <a:prstGeom prst="rect">
            <a:avLst/>
          </a:prstGeom>
        </p:spPr>
        <p:txBody>
          <a:bodyPr vert="horz" lIns="0" tIns="0" rIns="0" bIns="0" rtlCol="0" anchor="t" anchorCtr="0"/>
          <a:lstStyle>
            <a:lvl1pPr algn="r">
              <a:defRPr sz="1600">
                <a:solidFill>
                  <a:schemeClr val="tx1">
                    <a:lumMod val="65000"/>
                    <a:lumOff val="35000"/>
                  </a:schemeClr>
                </a:solidFill>
                <a:latin typeface="Book Antiqua" panose="02040602050305030304" pitchFamily="18" charset="0"/>
              </a:defRPr>
            </a:lvl1pPr>
          </a:lstStyle>
          <a:p>
            <a:r>
              <a:rPr lang="en-US" dirty="0"/>
              <a:t>Slide </a:t>
            </a:r>
            <a:fld id="{D902FE81-C05A-FB4E-B374-FDEE4BFE83C1}" type="slidenum">
              <a:rPr lang="en-US" smtClean="0"/>
              <a:pPr/>
              <a:t>‹#›</a:t>
            </a:fld>
            <a:endParaRPr lang="en-US" dirty="0"/>
          </a:p>
        </p:txBody>
      </p:sp>
    </p:spTree>
    <p:extLst>
      <p:ext uri="{BB962C8B-B14F-4D97-AF65-F5344CB8AC3E}">
        <p14:creationId xmlns:p14="http://schemas.microsoft.com/office/powerpoint/2010/main" val="637244583"/>
      </p:ext>
    </p:extLst>
  </p:cSld>
  <p:clrMap bg1="lt1" tx1="dk1" bg2="lt2" tx2="dk2" accent1="accent1" accent2="accent2" accent3="accent3" accent4="accent4" accent5="accent5" accent6="accent6" hlink="hlink" folHlink="folHlink"/>
  <p:sldLayoutIdLst>
    <p:sldLayoutId id="2147483723" r:id="rId1"/>
    <p:sldLayoutId id="2147483759" r:id="rId2"/>
    <p:sldLayoutId id="2147483760" r:id="rId3"/>
    <p:sldLayoutId id="2147483725" r:id="rId4"/>
    <p:sldLayoutId id="2147483726" r:id="rId5"/>
    <p:sldLayoutId id="214748372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342" rtl="0" eaLnBrk="1" latinLnBrk="0" hangingPunct="1">
        <a:lnSpc>
          <a:spcPct val="90000"/>
        </a:lnSpc>
        <a:spcBef>
          <a:spcPct val="0"/>
        </a:spcBef>
        <a:buNone/>
        <a:defRPr sz="3800" b="1" i="0" kern="1200">
          <a:solidFill>
            <a:srgbClr val="102535"/>
          </a:solidFill>
          <a:latin typeface="Arial Black" panose="020B0604020202020204" pitchFamily="34" charset="0"/>
          <a:ea typeface="+mj-ea"/>
          <a:cs typeface="Arial Black" panose="020B0604020202020204" pitchFamily="34" charset="0"/>
        </a:defRPr>
      </a:lvl1pPr>
    </p:titleStyle>
    <p:bodyStyle>
      <a:lvl1pPr marL="0" indent="0" algn="l" defTabSz="1219342" rtl="0" eaLnBrk="1" latinLnBrk="0" hangingPunct="1">
        <a:lnSpc>
          <a:spcPct val="90000"/>
        </a:lnSpc>
        <a:spcBef>
          <a:spcPts val="1334"/>
        </a:spcBef>
        <a:buFontTx/>
        <a:buNone/>
        <a:defRPr sz="2800" b="1" i="0" kern="1200">
          <a:solidFill>
            <a:srgbClr val="102535"/>
          </a:solidFill>
          <a:latin typeface="Arial Black" panose="020B0604020202020204" pitchFamily="34" charset="0"/>
          <a:ea typeface="+mn-ea"/>
          <a:cs typeface="Arial Black" panose="020B0604020202020204" pitchFamily="34" charset="0"/>
        </a:defRPr>
      </a:lvl1pPr>
      <a:lvl2pPr marL="0" indent="0" algn="l" defTabSz="1219342" rtl="0" eaLnBrk="1" latinLnBrk="0" hangingPunct="1">
        <a:lnSpc>
          <a:spcPct val="90000"/>
        </a:lnSpc>
        <a:spcBef>
          <a:spcPts val="667"/>
        </a:spcBef>
        <a:buFontTx/>
        <a:buNone/>
        <a:defRPr sz="2400" b="1" i="0" kern="1200">
          <a:solidFill>
            <a:srgbClr val="005A9C"/>
          </a:solidFill>
          <a:latin typeface="Arial Black" panose="020B0604020202020204" pitchFamily="34" charset="0"/>
          <a:ea typeface="+mn-ea"/>
          <a:cs typeface="Arial Black" panose="020B0604020202020204" pitchFamily="34" charset="0"/>
        </a:defRPr>
      </a:lvl2pPr>
      <a:lvl3pPr marL="0" indent="0" algn="l" defTabSz="1219342" rtl="0" eaLnBrk="1" latinLnBrk="0" hangingPunct="1">
        <a:lnSpc>
          <a:spcPct val="90000"/>
        </a:lnSpc>
        <a:spcBef>
          <a:spcPts val="667"/>
        </a:spcBef>
        <a:buFontTx/>
        <a:buNone/>
        <a:defRPr sz="2000" kern="1200">
          <a:solidFill>
            <a:schemeClr val="tx1">
              <a:lumMod val="75000"/>
              <a:lumOff val="25000"/>
            </a:schemeClr>
          </a:solidFill>
          <a:latin typeface="Book Antiqua" panose="02040602050305030304" pitchFamily="18" charset="0"/>
          <a:ea typeface="+mn-ea"/>
          <a:cs typeface="+mn-cs"/>
        </a:defRPr>
      </a:lvl3pPr>
      <a:lvl4pPr marL="176398" indent="-172799" algn="l" defTabSz="1219342" rtl="0" eaLnBrk="1" latinLnBrk="0" hangingPunct="1">
        <a:lnSpc>
          <a:spcPct val="90000"/>
        </a:lnSpc>
        <a:spcBef>
          <a:spcPts val="667"/>
        </a:spcBef>
        <a:buClr>
          <a:srgbClr val="D40000"/>
        </a:buClr>
        <a:buFont typeface="Arial" panose="020B0604020202020204" pitchFamily="34" charset="0"/>
        <a:buChar char="•"/>
        <a:defRPr sz="2000" kern="1200">
          <a:solidFill>
            <a:schemeClr val="tx1">
              <a:lumMod val="75000"/>
              <a:lumOff val="25000"/>
            </a:schemeClr>
          </a:solidFill>
          <a:latin typeface="Book Antiqua" panose="02040602050305030304" pitchFamily="18" charset="0"/>
          <a:ea typeface="+mn-ea"/>
          <a:cs typeface="+mn-cs"/>
        </a:defRPr>
      </a:lvl4pPr>
      <a:lvl5pPr marL="0" indent="0" algn="l" defTabSz="1219342" rtl="0" eaLnBrk="1" latinLnBrk="0" hangingPunct="1">
        <a:lnSpc>
          <a:spcPct val="90000"/>
        </a:lnSpc>
        <a:spcBef>
          <a:spcPts val="667"/>
        </a:spcBef>
        <a:buFontTx/>
        <a:buNone/>
        <a:defRPr sz="1600" b="0" i="1" kern="1200">
          <a:solidFill>
            <a:schemeClr val="tx1">
              <a:lumMod val="75000"/>
              <a:lumOff val="25000"/>
            </a:schemeClr>
          </a:solidFill>
          <a:latin typeface="Book Antiqua" panose="02040602050305030304" pitchFamily="18" charset="0"/>
          <a:ea typeface="+mn-ea"/>
          <a:cs typeface="+mn-cs"/>
        </a:defRPr>
      </a:lvl5pPr>
      <a:lvl6pPr marL="3353191"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862"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534"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2205"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342" rtl="0" eaLnBrk="1" latinLnBrk="0" hangingPunct="1">
        <a:defRPr sz="2400" kern="1200">
          <a:solidFill>
            <a:schemeClr val="tx1"/>
          </a:solidFill>
          <a:latin typeface="+mn-lt"/>
          <a:ea typeface="+mn-ea"/>
          <a:cs typeface="+mn-cs"/>
        </a:defRPr>
      </a:lvl1pPr>
      <a:lvl2pPr marL="609671" algn="l" defTabSz="1219342" rtl="0" eaLnBrk="1" latinLnBrk="0" hangingPunct="1">
        <a:defRPr sz="2400" kern="1200">
          <a:solidFill>
            <a:schemeClr val="tx1"/>
          </a:solidFill>
          <a:latin typeface="+mn-lt"/>
          <a:ea typeface="+mn-ea"/>
          <a:cs typeface="+mn-cs"/>
        </a:defRPr>
      </a:lvl2pPr>
      <a:lvl3pPr marL="1219342" algn="l" defTabSz="1219342" rtl="0" eaLnBrk="1" latinLnBrk="0" hangingPunct="1">
        <a:defRPr sz="2400" kern="1200">
          <a:solidFill>
            <a:schemeClr val="tx1"/>
          </a:solidFill>
          <a:latin typeface="+mn-lt"/>
          <a:ea typeface="+mn-ea"/>
          <a:cs typeface="+mn-cs"/>
        </a:defRPr>
      </a:lvl3pPr>
      <a:lvl4pPr marL="1829014" algn="l" defTabSz="1219342" rtl="0" eaLnBrk="1" latinLnBrk="0" hangingPunct="1">
        <a:defRPr sz="2400" kern="1200">
          <a:solidFill>
            <a:schemeClr val="tx1"/>
          </a:solidFill>
          <a:latin typeface="+mn-lt"/>
          <a:ea typeface="+mn-ea"/>
          <a:cs typeface="+mn-cs"/>
        </a:defRPr>
      </a:lvl4pPr>
      <a:lvl5pPr marL="2438685" algn="l" defTabSz="1219342" rtl="0" eaLnBrk="1" latinLnBrk="0" hangingPunct="1">
        <a:defRPr sz="2400" kern="1200">
          <a:solidFill>
            <a:schemeClr val="tx1"/>
          </a:solidFill>
          <a:latin typeface="+mn-lt"/>
          <a:ea typeface="+mn-ea"/>
          <a:cs typeface="+mn-cs"/>
        </a:defRPr>
      </a:lvl5pPr>
      <a:lvl6pPr marL="3048356" algn="l" defTabSz="1219342" rtl="0" eaLnBrk="1" latinLnBrk="0" hangingPunct="1">
        <a:defRPr sz="2400" kern="1200">
          <a:solidFill>
            <a:schemeClr val="tx1"/>
          </a:solidFill>
          <a:latin typeface="+mn-lt"/>
          <a:ea typeface="+mn-ea"/>
          <a:cs typeface="+mn-cs"/>
        </a:defRPr>
      </a:lvl6pPr>
      <a:lvl7pPr marL="3658027" algn="l" defTabSz="1219342" rtl="0" eaLnBrk="1" latinLnBrk="0" hangingPunct="1">
        <a:defRPr sz="2400" kern="1200">
          <a:solidFill>
            <a:schemeClr val="tx1"/>
          </a:solidFill>
          <a:latin typeface="+mn-lt"/>
          <a:ea typeface="+mn-ea"/>
          <a:cs typeface="+mn-cs"/>
        </a:defRPr>
      </a:lvl7pPr>
      <a:lvl8pPr marL="4267697" algn="l" defTabSz="1219342" rtl="0" eaLnBrk="1" latinLnBrk="0" hangingPunct="1">
        <a:defRPr sz="2400" kern="1200">
          <a:solidFill>
            <a:schemeClr val="tx1"/>
          </a:solidFill>
          <a:latin typeface="+mn-lt"/>
          <a:ea typeface="+mn-ea"/>
          <a:cs typeface="+mn-cs"/>
        </a:defRPr>
      </a:lvl8pPr>
      <a:lvl9pPr marL="4877370" algn="l" defTabSz="121934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1" y="720000"/>
            <a:ext cx="10753200" cy="10800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720001" y="2160000"/>
            <a:ext cx="10753200" cy="3960000"/>
          </a:xfrm>
          <a:prstGeom prst="rect">
            <a:avLst/>
          </a:prstGeom>
        </p:spPr>
        <p:txBody>
          <a:bodyPr vert="horz" lIns="0" tIns="0" rIns="0" bIns="0" rtlCol="0">
            <a:normAutofit/>
          </a:bodyPr>
          <a:lstStyle/>
          <a:p>
            <a:pPr lvl="0"/>
            <a:r>
              <a:rPr lang="en-US" dirty="0"/>
              <a:t>Heading 1</a:t>
            </a:r>
          </a:p>
          <a:p>
            <a:pPr lvl="1"/>
            <a:r>
              <a:rPr lang="en-US" dirty="0"/>
              <a:t>Heading 2</a:t>
            </a:r>
          </a:p>
          <a:p>
            <a:pPr lvl="2"/>
            <a:r>
              <a:rPr lang="en-US" dirty="0"/>
              <a:t>Body text 3</a:t>
            </a:r>
          </a:p>
          <a:p>
            <a:pPr lvl="3"/>
            <a:r>
              <a:rPr lang="en-US" dirty="0"/>
              <a:t>Bullet text 4</a:t>
            </a:r>
          </a:p>
          <a:p>
            <a:pPr lvl="4"/>
            <a:r>
              <a:rPr lang="en-US" dirty="0"/>
              <a:t>Caption text 5</a:t>
            </a:r>
          </a:p>
        </p:txBody>
      </p:sp>
      <p:sp>
        <p:nvSpPr>
          <p:cNvPr id="5" name="Footer Placeholder 4"/>
          <p:cNvSpPr>
            <a:spLocks noGrp="1"/>
          </p:cNvSpPr>
          <p:nvPr>
            <p:ph type="ftr" sz="quarter" idx="3"/>
          </p:nvPr>
        </p:nvSpPr>
        <p:spPr>
          <a:xfrm>
            <a:off x="720001" y="6480000"/>
            <a:ext cx="4800625" cy="180000"/>
          </a:xfrm>
          <a:prstGeom prst="rect">
            <a:avLst/>
          </a:prstGeom>
        </p:spPr>
        <p:txBody>
          <a:bodyPr vert="horz" lIns="0" tIns="0" rIns="0" bIns="0" rtlCol="0" anchor="t" anchorCtr="0"/>
          <a:lstStyle>
            <a:lvl1pPr algn="l">
              <a:defRPr sz="1600">
                <a:solidFill>
                  <a:schemeClr val="tx1">
                    <a:lumMod val="65000"/>
                    <a:lumOff val="35000"/>
                  </a:schemeClr>
                </a:solidFill>
                <a:latin typeface="Book Antiqua" panose="02040602050305030304" pitchFamily="18" charset="0"/>
              </a:defRPr>
            </a:lvl1pPr>
          </a:lstStyle>
          <a:p>
            <a:r>
              <a:rPr lang="en-US" dirty="0"/>
              <a:t>The University of Adelaide</a:t>
            </a:r>
          </a:p>
        </p:txBody>
      </p:sp>
      <p:sp>
        <p:nvSpPr>
          <p:cNvPr id="6" name="Slide Number Placeholder 5"/>
          <p:cNvSpPr>
            <a:spLocks noGrp="1"/>
          </p:cNvSpPr>
          <p:nvPr>
            <p:ph type="sldNum" sz="quarter" idx="4"/>
          </p:nvPr>
        </p:nvSpPr>
        <p:spPr>
          <a:xfrm>
            <a:off x="9072888" y="6480000"/>
            <a:ext cx="2400313" cy="180000"/>
          </a:xfrm>
          <a:prstGeom prst="rect">
            <a:avLst/>
          </a:prstGeom>
        </p:spPr>
        <p:txBody>
          <a:bodyPr vert="horz" lIns="0" tIns="0" rIns="0" bIns="0" rtlCol="0" anchor="t" anchorCtr="0"/>
          <a:lstStyle>
            <a:lvl1pPr algn="r">
              <a:defRPr sz="1600">
                <a:solidFill>
                  <a:schemeClr val="tx1">
                    <a:lumMod val="65000"/>
                    <a:lumOff val="35000"/>
                  </a:schemeClr>
                </a:solidFill>
                <a:latin typeface="Book Antiqua" panose="02040602050305030304" pitchFamily="18" charset="0"/>
              </a:defRPr>
            </a:lvl1pPr>
          </a:lstStyle>
          <a:p>
            <a:r>
              <a:rPr lang="en-US" dirty="0"/>
              <a:t>Slide </a:t>
            </a:r>
            <a:fld id="{D902FE81-C05A-FB4E-B374-FDEE4BFE83C1}" type="slidenum">
              <a:rPr lang="en-US" smtClean="0"/>
              <a:pPr/>
              <a:t>‹#›</a:t>
            </a:fld>
            <a:endParaRPr lang="en-US" dirty="0"/>
          </a:p>
        </p:txBody>
      </p:sp>
      <p:cxnSp>
        <p:nvCxnSpPr>
          <p:cNvPr id="9" name="Straight Connector 8">
            <a:extLst>
              <a:ext uri="{FF2B5EF4-FFF2-40B4-BE49-F238E27FC236}">
                <a16:creationId xmlns:a16="http://schemas.microsoft.com/office/drawing/2014/main" id="{9492B08C-A175-0F43-9C44-186C7B1D6D9D}"/>
              </a:ext>
            </a:extLst>
          </p:cNvPr>
          <p:cNvCxnSpPr>
            <a:cxnSpLocks/>
          </p:cNvCxnSpPr>
          <p:nvPr userDrawn="1"/>
        </p:nvCxnSpPr>
        <p:spPr>
          <a:xfrm>
            <a:off x="720001" y="6300000"/>
            <a:ext cx="10753200" cy="0"/>
          </a:xfrm>
          <a:prstGeom prst="line">
            <a:avLst/>
          </a:prstGeom>
          <a:ln w="31750">
            <a:solidFill>
              <a:srgbClr val="D4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0883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342" rtl="0" eaLnBrk="1" latinLnBrk="0" hangingPunct="1">
        <a:lnSpc>
          <a:spcPct val="90000"/>
        </a:lnSpc>
        <a:spcBef>
          <a:spcPct val="0"/>
        </a:spcBef>
        <a:buNone/>
        <a:defRPr sz="3800" b="1" i="0" kern="1200">
          <a:solidFill>
            <a:srgbClr val="102535"/>
          </a:solidFill>
          <a:latin typeface="Arial Black" panose="020B0604020202020204" pitchFamily="34" charset="0"/>
          <a:ea typeface="+mj-ea"/>
          <a:cs typeface="Arial Black" panose="020B0604020202020204" pitchFamily="34" charset="0"/>
        </a:defRPr>
      </a:lvl1pPr>
    </p:titleStyle>
    <p:bodyStyle>
      <a:lvl1pPr marL="0" indent="0" algn="l" defTabSz="1219342" rtl="0" eaLnBrk="1" latinLnBrk="0" hangingPunct="1">
        <a:lnSpc>
          <a:spcPct val="90000"/>
        </a:lnSpc>
        <a:spcBef>
          <a:spcPts val="1334"/>
        </a:spcBef>
        <a:buFontTx/>
        <a:buNone/>
        <a:defRPr sz="2800" b="1" i="0" kern="1200">
          <a:solidFill>
            <a:srgbClr val="102535"/>
          </a:solidFill>
          <a:latin typeface="Arial Black" panose="020B0604020202020204" pitchFamily="34" charset="0"/>
          <a:ea typeface="+mn-ea"/>
          <a:cs typeface="Arial Black" panose="020B0604020202020204" pitchFamily="34" charset="0"/>
        </a:defRPr>
      </a:lvl1pPr>
      <a:lvl2pPr marL="0" indent="0" algn="l" defTabSz="1219342" rtl="0" eaLnBrk="1" latinLnBrk="0" hangingPunct="1">
        <a:lnSpc>
          <a:spcPct val="90000"/>
        </a:lnSpc>
        <a:spcBef>
          <a:spcPts val="667"/>
        </a:spcBef>
        <a:buFontTx/>
        <a:buNone/>
        <a:defRPr sz="2400" b="1" i="0" kern="1200">
          <a:solidFill>
            <a:srgbClr val="005A9C"/>
          </a:solidFill>
          <a:latin typeface="Arial Black" panose="020B0604020202020204" pitchFamily="34" charset="0"/>
          <a:ea typeface="+mn-ea"/>
          <a:cs typeface="Arial Black" panose="020B0604020202020204" pitchFamily="34" charset="0"/>
        </a:defRPr>
      </a:lvl2pPr>
      <a:lvl3pPr marL="0" indent="0" algn="l" defTabSz="1219342" rtl="0" eaLnBrk="1" latinLnBrk="0" hangingPunct="1">
        <a:lnSpc>
          <a:spcPct val="90000"/>
        </a:lnSpc>
        <a:spcBef>
          <a:spcPts val="667"/>
        </a:spcBef>
        <a:buFontTx/>
        <a:buNone/>
        <a:defRPr sz="2000" kern="1200">
          <a:solidFill>
            <a:schemeClr val="tx1">
              <a:lumMod val="75000"/>
              <a:lumOff val="25000"/>
            </a:schemeClr>
          </a:solidFill>
          <a:latin typeface="Book Antiqua" panose="02040602050305030304" pitchFamily="18" charset="0"/>
          <a:ea typeface="+mn-ea"/>
          <a:cs typeface="+mn-cs"/>
        </a:defRPr>
      </a:lvl3pPr>
      <a:lvl4pPr marL="176398" indent="-172799" algn="l" defTabSz="1219342" rtl="0" eaLnBrk="1" latinLnBrk="0" hangingPunct="1">
        <a:lnSpc>
          <a:spcPct val="90000"/>
        </a:lnSpc>
        <a:spcBef>
          <a:spcPts val="667"/>
        </a:spcBef>
        <a:buClr>
          <a:srgbClr val="D40000"/>
        </a:buClr>
        <a:buFont typeface="Arial" panose="020B0604020202020204" pitchFamily="34" charset="0"/>
        <a:buChar char="•"/>
        <a:defRPr sz="2000" kern="1200">
          <a:solidFill>
            <a:schemeClr val="tx1">
              <a:lumMod val="75000"/>
              <a:lumOff val="25000"/>
            </a:schemeClr>
          </a:solidFill>
          <a:latin typeface="Book Antiqua" panose="02040602050305030304" pitchFamily="18" charset="0"/>
          <a:ea typeface="+mn-ea"/>
          <a:cs typeface="+mn-cs"/>
        </a:defRPr>
      </a:lvl4pPr>
      <a:lvl5pPr marL="0" indent="0" algn="l" defTabSz="1219342" rtl="0" eaLnBrk="1" latinLnBrk="0" hangingPunct="1">
        <a:lnSpc>
          <a:spcPct val="90000"/>
        </a:lnSpc>
        <a:spcBef>
          <a:spcPts val="667"/>
        </a:spcBef>
        <a:buFontTx/>
        <a:buNone/>
        <a:defRPr sz="1600" b="0" i="1" kern="1200">
          <a:solidFill>
            <a:schemeClr val="tx1">
              <a:lumMod val="75000"/>
              <a:lumOff val="25000"/>
            </a:schemeClr>
          </a:solidFill>
          <a:latin typeface="Book Antiqua" panose="02040602050305030304" pitchFamily="18" charset="0"/>
          <a:ea typeface="+mn-ea"/>
          <a:cs typeface="+mn-cs"/>
        </a:defRPr>
      </a:lvl5pPr>
      <a:lvl6pPr marL="3353191"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862"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534"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2205"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342" rtl="0" eaLnBrk="1" latinLnBrk="0" hangingPunct="1">
        <a:defRPr sz="2400" kern="1200">
          <a:solidFill>
            <a:schemeClr val="tx1"/>
          </a:solidFill>
          <a:latin typeface="+mn-lt"/>
          <a:ea typeface="+mn-ea"/>
          <a:cs typeface="+mn-cs"/>
        </a:defRPr>
      </a:lvl1pPr>
      <a:lvl2pPr marL="609671" algn="l" defTabSz="1219342" rtl="0" eaLnBrk="1" latinLnBrk="0" hangingPunct="1">
        <a:defRPr sz="2400" kern="1200">
          <a:solidFill>
            <a:schemeClr val="tx1"/>
          </a:solidFill>
          <a:latin typeface="+mn-lt"/>
          <a:ea typeface="+mn-ea"/>
          <a:cs typeface="+mn-cs"/>
        </a:defRPr>
      </a:lvl2pPr>
      <a:lvl3pPr marL="1219342" algn="l" defTabSz="1219342" rtl="0" eaLnBrk="1" latinLnBrk="0" hangingPunct="1">
        <a:defRPr sz="2400" kern="1200">
          <a:solidFill>
            <a:schemeClr val="tx1"/>
          </a:solidFill>
          <a:latin typeface="+mn-lt"/>
          <a:ea typeface="+mn-ea"/>
          <a:cs typeface="+mn-cs"/>
        </a:defRPr>
      </a:lvl3pPr>
      <a:lvl4pPr marL="1829014" algn="l" defTabSz="1219342" rtl="0" eaLnBrk="1" latinLnBrk="0" hangingPunct="1">
        <a:defRPr sz="2400" kern="1200">
          <a:solidFill>
            <a:schemeClr val="tx1"/>
          </a:solidFill>
          <a:latin typeface="+mn-lt"/>
          <a:ea typeface="+mn-ea"/>
          <a:cs typeface="+mn-cs"/>
        </a:defRPr>
      </a:lvl4pPr>
      <a:lvl5pPr marL="2438685" algn="l" defTabSz="1219342" rtl="0" eaLnBrk="1" latinLnBrk="0" hangingPunct="1">
        <a:defRPr sz="2400" kern="1200">
          <a:solidFill>
            <a:schemeClr val="tx1"/>
          </a:solidFill>
          <a:latin typeface="+mn-lt"/>
          <a:ea typeface="+mn-ea"/>
          <a:cs typeface="+mn-cs"/>
        </a:defRPr>
      </a:lvl5pPr>
      <a:lvl6pPr marL="3048356" algn="l" defTabSz="1219342" rtl="0" eaLnBrk="1" latinLnBrk="0" hangingPunct="1">
        <a:defRPr sz="2400" kern="1200">
          <a:solidFill>
            <a:schemeClr val="tx1"/>
          </a:solidFill>
          <a:latin typeface="+mn-lt"/>
          <a:ea typeface="+mn-ea"/>
          <a:cs typeface="+mn-cs"/>
        </a:defRPr>
      </a:lvl6pPr>
      <a:lvl7pPr marL="3658027" algn="l" defTabSz="1219342" rtl="0" eaLnBrk="1" latinLnBrk="0" hangingPunct="1">
        <a:defRPr sz="2400" kern="1200">
          <a:solidFill>
            <a:schemeClr val="tx1"/>
          </a:solidFill>
          <a:latin typeface="+mn-lt"/>
          <a:ea typeface="+mn-ea"/>
          <a:cs typeface="+mn-cs"/>
        </a:defRPr>
      </a:lvl7pPr>
      <a:lvl8pPr marL="4267697" algn="l" defTabSz="1219342" rtl="0" eaLnBrk="1" latinLnBrk="0" hangingPunct="1">
        <a:defRPr sz="2400" kern="1200">
          <a:solidFill>
            <a:schemeClr val="tx1"/>
          </a:solidFill>
          <a:latin typeface="+mn-lt"/>
          <a:ea typeface="+mn-ea"/>
          <a:cs typeface="+mn-cs"/>
        </a:defRPr>
      </a:lvl8pPr>
      <a:lvl9pPr marL="4877370" algn="l" defTabSz="1219342"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269" y="705124"/>
            <a:ext cx="11031053"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269" y="2336003"/>
            <a:ext cx="11031053"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6941" y="5956140"/>
            <a:ext cx="2845171"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1/7/2022</a:t>
            </a:fld>
            <a:endParaRPr lang="en-US" dirty="0"/>
          </a:p>
        </p:txBody>
      </p:sp>
      <p:sp>
        <p:nvSpPr>
          <p:cNvPr id="5" name="Footer Placeholder 4"/>
          <p:cNvSpPr>
            <a:spLocks noGrp="1"/>
          </p:cNvSpPr>
          <p:nvPr>
            <p:ph type="ftr" sz="quarter" idx="3"/>
          </p:nvPr>
        </p:nvSpPr>
        <p:spPr>
          <a:xfrm>
            <a:off x="581268" y="5951814"/>
            <a:ext cx="6918112"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The University of Adelaide</a:t>
            </a:r>
            <a:endParaRPr lang="en-US" dirty="0"/>
          </a:p>
        </p:txBody>
      </p:sp>
      <p:sp>
        <p:nvSpPr>
          <p:cNvPr id="6" name="Slide Number Placeholder 5"/>
          <p:cNvSpPr>
            <a:spLocks noGrp="1"/>
          </p:cNvSpPr>
          <p:nvPr>
            <p:ph type="sldNum" sz="quarter" idx="4"/>
          </p:nvPr>
        </p:nvSpPr>
        <p:spPr>
          <a:xfrm>
            <a:off x="10559675" y="5956140"/>
            <a:ext cx="1052646" cy="365125"/>
          </a:xfrm>
          <a:prstGeom prst="rect">
            <a:avLst/>
          </a:prstGeom>
        </p:spPr>
        <p:txBody>
          <a:bodyPr vert="horz" lIns="91440" tIns="45720" rIns="91440" bIns="45720" rtlCol="0" anchor="ctr"/>
          <a:lstStyle>
            <a:lvl1pPr algn="r">
              <a:defRPr sz="900">
                <a:solidFill>
                  <a:schemeClr val="accent2"/>
                </a:solidFill>
              </a:defRPr>
            </a:lvl1pPr>
          </a:lstStyle>
          <a:p>
            <a:r>
              <a:rPr lang="en-US"/>
              <a:t>Slide </a:t>
            </a:r>
            <a:fld id="{D902FE81-C05A-FB4E-B374-FDEE4BFE83C1}" type="slidenum">
              <a:rPr lang="en-US" smtClean="0"/>
              <a:pPr/>
              <a:t>‹#›</a:t>
            </a:fld>
            <a:endParaRPr lang="en-US" dirty="0"/>
          </a:p>
        </p:txBody>
      </p:sp>
      <p:sp>
        <p:nvSpPr>
          <p:cNvPr id="9" name="Rectangle 8"/>
          <p:cNvSpPr/>
          <p:nvPr/>
        </p:nvSpPr>
        <p:spPr>
          <a:xfrm>
            <a:off x="446592" y="457200"/>
            <a:ext cx="3703802"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3196" y="453643"/>
            <a:ext cx="3703802"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2383" y="457200"/>
            <a:ext cx="3703802"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70198769"/>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196"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7" indent="-305997" algn="l" defTabSz="457196"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95" indent="-305997" algn="l" defTabSz="457196"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92" indent="-269998" algn="l" defTabSz="457196"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90" indent="-233999" algn="l" defTabSz="457196"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87" indent="-233999" algn="l" defTabSz="457196"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84" indent="-228598" algn="l" defTabSz="457196"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82" indent="-228598" algn="l" defTabSz="457196"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79" indent="-228598" algn="l" defTabSz="457196"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77" indent="-228598" algn="l" defTabSz="457196"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96" rtl="0" eaLnBrk="1" latinLnBrk="0" hangingPunct="1">
        <a:defRPr sz="1800" kern="1200">
          <a:solidFill>
            <a:schemeClr val="tx1"/>
          </a:solidFill>
          <a:latin typeface="+mn-lt"/>
          <a:ea typeface="+mn-ea"/>
          <a:cs typeface="+mn-cs"/>
        </a:defRPr>
      </a:lvl1pPr>
      <a:lvl2pPr marL="457196" algn="l" defTabSz="457196" rtl="0" eaLnBrk="1" latinLnBrk="0" hangingPunct="1">
        <a:defRPr sz="1800" kern="1200">
          <a:solidFill>
            <a:schemeClr val="tx1"/>
          </a:solidFill>
          <a:latin typeface="+mn-lt"/>
          <a:ea typeface="+mn-ea"/>
          <a:cs typeface="+mn-cs"/>
        </a:defRPr>
      </a:lvl2pPr>
      <a:lvl3pPr marL="914393" algn="l" defTabSz="457196" rtl="0" eaLnBrk="1" latinLnBrk="0" hangingPunct="1">
        <a:defRPr sz="1800" kern="1200">
          <a:solidFill>
            <a:schemeClr val="tx1"/>
          </a:solidFill>
          <a:latin typeface="+mn-lt"/>
          <a:ea typeface="+mn-ea"/>
          <a:cs typeface="+mn-cs"/>
        </a:defRPr>
      </a:lvl3pPr>
      <a:lvl4pPr marL="1371589" algn="l" defTabSz="457196" rtl="0" eaLnBrk="1" latinLnBrk="0" hangingPunct="1">
        <a:defRPr sz="1800" kern="1200">
          <a:solidFill>
            <a:schemeClr val="tx1"/>
          </a:solidFill>
          <a:latin typeface="+mn-lt"/>
          <a:ea typeface="+mn-ea"/>
          <a:cs typeface="+mn-cs"/>
        </a:defRPr>
      </a:lvl4pPr>
      <a:lvl5pPr marL="1828785" algn="l" defTabSz="457196" rtl="0" eaLnBrk="1" latinLnBrk="0" hangingPunct="1">
        <a:defRPr sz="1800" kern="1200">
          <a:solidFill>
            <a:schemeClr val="tx1"/>
          </a:solidFill>
          <a:latin typeface="+mn-lt"/>
          <a:ea typeface="+mn-ea"/>
          <a:cs typeface="+mn-cs"/>
        </a:defRPr>
      </a:lvl5pPr>
      <a:lvl6pPr marL="2285980" algn="l" defTabSz="457196" rtl="0" eaLnBrk="1" latinLnBrk="0" hangingPunct="1">
        <a:defRPr sz="1800" kern="1200">
          <a:solidFill>
            <a:schemeClr val="tx1"/>
          </a:solidFill>
          <a:latin typeface="+mn-lt"/>
          <a:ea typeface="+mn-ea"/>
          <a:cs typeface="+mn-cs"/>
        </a:defRPr>
      </a:lvl6pPr>
      <a:lvl7pPr marL="2743178" algn="l" defTabSz="457196" rtl="0" eaLnBrk="1" latinLnBrk="0" hangingPunct="1">
        <a:defRPr sz="1800" kern="1200">
          <a:solidFill>
            <a:schemeClr val="tx1"/>
          </a:solidFill>
          <a:latin typeface="+mn-lt"/>
          <a:ea typeface="+mn-ea"/>
          <a:cs typeface="+mn-cs"/>
        </a:defRPr>
      </a:lvl7pPr>
      <a:lvl8pPr marL="3200373" algn="l" defTabSz="457196" rtl="0" eaLnBrk="1" latinLnBrk="0" hangingPunct="1">
        <a:defRPr sz="1800" kern="1200">
          <a:solidFill>
            <a:schemeClr val="tx1"/>
          </a:solidFill>
          <a:latin typeface="+mn-lt"/>
          <a:ea typeface="+mn-ea"/>
          <a:cs typeface="+mn-cs"/>
        </a:defRPr>
      </a:lvl8pPr>
      <a:lvl9pPr marL="3657569" algn="l" defTabSz="4571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sergiocaredda.eu/people/beyond-generation-stereotypes/" TargetMode="External"/><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dictionary.apa.org/social-loafing" TargetMode="External"/><Relationship Id="rId2" Type="http://schemas.openxmlformats.org/officeDocument/2006/relationships/hyperlink" Target="https://dictionary.apa.org/culture" TargetMode="External"/><Relationship Id="rId1" Type="http://schemas.openxmlformats.org/officeDocument/2006/relationships/slideLayout" Target="../slideLayouts/slideLayout14.xml"/><Relationship Id="rId4" Type="http://schemas.openxmlformats.org/officeDocument/2006/relationships/hyperlink" Target="https://dictionary.apa.org/universalis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58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52" y="457200"/>
            <a:ext cx="6249267"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7645A8-5195-BD42-9BC1-53A4F6063592}"/>
              </a:ext>
            </a:extLst>
          </p:cNvPr>
          <p:cNvSpPr>
            <a:spLocks noGrp="1"/>
          </p:cNvSpPr>
          <p:nvPr>
            <p:ph type="ctrTitle"/>
          </p:nvPr>
        </p:nvSpPr>
        <p:spPr>
          <a:xfrm>
            <a:off x="2156626" y="849745"/>
            <a:ext cx="5527713" cy="4745836"/>
          </a:xfrm>
        </p:spPr>
        <p:txBody>
          <a:bodyPr anchor="ctr">
            <a:normAutofit/>
          </a:bodyPr>
          <a:lstStyle/>
          <a:p>
            <a:r>
              <a:rPr lang="en-US" sz="6000">
                <a:solidFill>
                  <a:srgbClr val="FFFFFF"/>
                </a:solidFill>
              </a:rPr>
              <a:t>What is Cross Cultural Psychology?</a:t>
            </a:r>
          </a:p>
        </p:txBody>
      </p:sp>
      <p:sp>
        <p:nvSpPr>
          <p:cNvPr id="34" name="Rectangle 33">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0930" y="453642"/>
            <a:ext cx="3616066"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4CAB84FD-02B6-AC4B-B342-A6ECA10A379D}"/>
              </a:ext>
            </a:extLst>
          </p:cNvPr>
          <p:cNvSpPr>
            <a:spLocks noGrp="1"/>
          </p:cNvSpPr>
          <p:nvPr>
            <p:ph type="subTitle" idx="1"/>
          </p:nvPr>
        </p:nvSpPr>
        <p:spPr>
          <a:xfrm>
            <a:off x="8318158" y="668740"/>
            <a:ext cx="3147453" cy="4926841"/>
          </a:xfrm>
        </p:spPr>
        <p:txBody>
          <a:bodyPr anchor="ctr">
            <a:normAutofit/>
          </a:bodyPr>
          <a:lstStyle/>
          <a:p>
            <a:r>
              <a:rPr lang="en-US" sz="4400" dirty="0">
                <a:solidFill>
                  <a:srgbClr val="FFFFFF"/>
                </a:solidFill>
              </a:rPr>
              <a:t>Psych 1a</a:t>
            </a:r>
          </a:p>
          <a:p>
            <a:r>
              <a:rPr lang="en-US" sz="4400" dirty="0">
                <a:solidFill>
                  <a:srgbClr val="FFFFFF"/>
                </a:solidFill>
              </a:rPr>
              <a:t>Dr Eden Thain</a:t>
            </a:r>
          </a:p>
        </p:txBody>
      </p:sp>
      <p:sp>
        <p:nvSpPr>
          <p:cNvPr id="36" name="Rectangle 35">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266" y="457201"/>
            <a:ext cx="1106308"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1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000"/>
                                  </p:stCondLst>
                                  <p:iterate type="wd">
                                    <p:tmPct val="15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F3FA-BE42-4901-B1B1-A4017B9F2D89}"/>
              </a:ext>
            </a:extLst>
          </p:cNvPr>
          <p:cNvSpPr>
            <a:spLocks noGrp="1"/>
          </p:cNvSpPr>
          <p:nvPr>
            <p:ph type="title"/>
          </p:nvPr>
        </p:nvSpPr>
        <p:spPr/>
        <p:txBody>
          <a:bodyPr/>
          <a:lstStyle/>
          <a:p>
            <a:r>
              <a:rPr lang="en-AU" dirty="0"/>
              <a:t>Examples – Emotion</a:t>
            </a:r>
          </a:p>
        </p:txBody>
      </p:sp>
      <p:sp>
        <p:nvSpPr>
          <p:cNvPr id="3" name="Content Placeholder 2">
            <a:extLst>
              <a:ext uri="{FF2B5EF4-FFF2-40B4-BE49-F238E27FC236}">
                <a16:creationId xmlns:a16="http://schemas.microsoft.com/office/drawing/2014/main" id="{14B35DA3-C21D-4144-AD93-22BE2FBB064A}"/>
              </a:ext>
            </a:extLst>
          </p:cNvPr>
          <p:cNvSpPr>
            <a:spLocks noGrp="1"/>
          </p:cNvSpPr>
          <p:nvPr>
            <p:ph idx="1"/>
          </p:nvPr>
        </p:nvSpPr>
        <p:spPr>
          <a:xfrm>
            <a:off x="720001" y="1828799"/>
            <a:ext cx="10753200" cy="4291203"/>
          </a:xfrm>
        </p:spPr>
        <p:txBody>
          <a:bodyPr anchor="ctr">
            <a:normAutofit fontScale="70000" lnSpcReduction="20000"/>
          </a:bodyPr>
          <a:lstStyle/>
          <a:p>
            <a:pPr marL="457196" lvl="1" indent="-457196">
              <a:lnSpc>
                <a:spcPct val="150000"/>
              </a:lnSpc>
              <a:buFont typeface="Arial" panose="020B0604020202020204" pitchFamily="34" charset="0"/>
              <a:buChar char="•"/>
            </a:pPr>
            <a:r>
              <a:rPr lang="en-US" sz="3200" dirty="0">
                <a:solidFill>
                  <a:schemeClr val="tx1"/>
                </a:solidFill>
              </a:rPr>
              <a:t>Originally thought that they had to be learned</a:t>
            </a:r>
          </a:p>
          <a:p>
            <a:pPr marL="457196" lvl="1" indent="-457196">
              <a:lnSpc>
                <a:spcPct val="150000"/>
              </a:lnSpc>
              <a:buFont typeface="Arial" panose="020B0604020202020204" pitchFamily="34" charset="0"/>
              <a:buChar char="•"/>
            </a:pPr>
            <a:r>
              <a:rPr lang="en-US" sz="3200" dirty="0">
                <a:solidFill>
                  <a:schemeClr val="tx1"/>
                </a:solidFill>
              </a:rPr>
              <a:t>“Universality studies” by Ekman and Izard (1960s – 1970s) showing six universal expressions in literate and preliterate cultures</a:t>
            </a:r>
          </a:p>
          <a:p>
            <a:pPr marL="457196" lvl="1" indent="-457196">
              <a:lnSpc>
                <a:spcPct val="150000"/>
              </a:lnSpc>
              <a:buFont typeface="Arial" panose="020B0604020202020204" pitchFamily="34" charset="0"/>
              <a:buChar char="•"/>
            </a:pPr>
            <a:r>
              <a:rPr lang="en-US" sz="3200" dirty="0">
                <a:solidFill>
                  <a:schemeClr val="tx1"/>
                </a:solidFill>
              </a:rPr>
              <a:t>Replicated in 27 studies</a:t>
            </a:r>
          </a:p>
          <a:p>
            <a:pPr marL="457196" lvl="1" indent="-457196">
              <a:lnSpc>
                <a:spcPct val="150000"/>
              </a:lnSpc>
              <a:buFont typeface="Arial" panose="020B0604020202020204" pitchFamily="34" charset="0"/>
              <a:buChar char="•"/>
            </a:pPr>
            <a:r>
              <a:rPr lang="en-US" sz="3200" dirty="0">
                <a:solidFill>
                  <a:schemeClr val="tx1"/>
                </a:solidFill>
              </a:rPr>
              <a:t>Meta-analyses in 168 data sets</a:t>
            </a:r>
          </a:p>
          <a:p>
            <a:pPr marL="457196" lvl="1" indent="-457196">
              <a:lnSpc>
                <a:spcPct val="150000"/>
              </a:lnSpc>
              <a:buFont typeface="Arial" panose="020B0604020202020204" pitchFamily="34" charset="0"/>
              <a:buChar char="•"/>
            </a:pPr>
            <a:r>
              <a:rPr lang="en-US" sz="3200" dirty="0">
                <a:solidFill>
                  <a:schemeClr val="tx1"/>
                </a:solidFill>
              </a:rPr>
              <a:t>Note - this doesn’t mean that the same emotion is always shown at the same time</a:t>
            </a:r>
          </a:p>
          <a:p>
            <a:pPr marL="323998" lvl="1" indent="0" algn="r">
              <a:lnSpc>
                <a:spcPct val="150000"/>
              </a:lnSpc>
              <a:buNone/>
            </a:pPr>
            <a:r>
              <a:rPr lang="en-US" sz="2400" dirty="0">
                <a:solidFill>
                  <a:schemeClr val="tx1"/>
                </a:solidFill>
              </a:rPr>
              <a:t>(</a:t>
            </a:r>
            <a:r>
              <a:rPr lang="en-US" sz="2100" dirty="0">
                <a:solidFill>
                  <a:schemeClr val="tx1"/>
                </a:solidFill>
              </a:rPr>
              <a:t>Matsumoto &amp; </a:t>
            </a:r>
            <a:r>
              <a:rPr lang="en-US" sz="2100" dirty="0" err="1">
                <a:solidFill>
                  <a:schemeClr val="tx1"/>
                </a:solidFill>
              </a:rPr>
              <a:t>Juang</a:t>
            </a:r>
            <a:r>
              <a:rPr lang="en-US" sz="2100" dirty="0">
                <a:solidFill>
                  <a:schemeClr val="tx1"/>
                </a:solidFill>
              </a:rPr>
              <a:t>, 2013, p. 215)</a:t>
            </a:r>
          </a:p>
        </p:txBody>
      </p:sp>
      <p:sp>
        <p:nvSpPr>
          <p:cNvPr id="4" name="Footer Placeholder 3">
            <a:extLst>
              <a:ext uri="{FF2B5EF4-FFF2-40B4-BE49-F238E27FC236}">
                <a16:creationId xmlns:a16="http://schemas.microsoft.com/office/drawing/2014/main" id="{4045E2FB-C273-45EA-ACF9-147290535135}"/>
              </a:ext>
            </a:extLst>
          </p:cNvPr>
          <p:cNvSpPr>
            <a:spLocks noGrp="1"/>
          </p:cNvSpPr>
          <p:nvPr>
            <p:ph type="ftr" sz="quarter" idx="11"/>
          </p:nvPr>
        </p:nvSpPr>
        <p:spPr>
          <a:xfrm>
            <a:off x="581269" y="6327346"/>
            <a:ext cx="6918112" cy="365125"/>
          </a:xfrm>
        </p:spPr>
        <p:txBody>
          <a:bodyPr/>
          <a:lstStyle/>
          <a:p>
            <a:r>
              <a:rPr lang="en-US"/>
              <a:t>The University of Adelaide</a:t>
            </a:r>
            <a:endParaRPr lang="en-US" dirty="0"/>
          </a:p>
        </p:txBody>
      </p:sp>
      <p:sp>
        <p:nvSpPr>
          <p:cNvPr id="5" name="Slide Number Placeholder 4">
            <a:extLst>
              <a:ext uri="{FF2B5EF4-FFF2-40B4-BE49-F238E27FC236}">
                <a16:creationId xmlns:a16="http://schemas.microsoft.com/office/drawing/2014/main" id="{61DA35A0-D44F-4FC3-BB7C-74CE2EF83D15}"/>
              </a:ext>
            </a:extLst>
          </p:cNvPr>
          <p:cNvSpPr>
            <a:spLocks noGrp="1"/>
          </p:cNvSpPr>
          <p:nvPr>
            <p:ph type="sldNum" sz="quarter" idx="12"/>
          </p:nvPr>
        </p:nvSpPr>
        <p:spPr>
          <a:xfrm>
            <a:off x="10598165" y="6321265"/>
            <a:ext cx="1052645" cy="365125"/>
          </a:xfrm>
        </p:spPr>
        <p:txBody>
          <a:bodyPr/>
          <a:lstStyle/>
          <a:p>
            <a:r>
              <a:rPr lang="en-US" dirty="0"/>
              <a:t>Slide </a:t>
            </a:r>
            <a:fld id="{D902FE81-C05A-FB4E-B374-FDEE4BFE83C1}" type="slidenum">
              <a:rPr lang="en-US" smtClean="0"/>
              <a:t>10</a:t>
            </a:fld>
            <a:endParaRPr lang="en-US" dirty="0"/>
          </a:p>
        </p:txBody>
      </p:sp>
    </p:spTree>
    <p:extLst>
      <p:ext uri="{BB962C8B-B14F-4D97-AF65-F5344CB8AC3E}">
        <p14:creationId xmlns:p14="http://schemas.microsoft.com/office/powerpoint/2010/main" val="184734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DD28-53FA-4E85-8F8B-87B5EC9EA1A3}"/>
              </a:ext>
            </a:extLst>
          </p:cNvPr>
          <p:cNvSpPr>
            <a:spLocks noGrp="1"/>
          </p:cNvSpPr>
          <p:nvPr>
            <p:ph type="title"/>
          </p:nvPr>
        </p:nvSpPr>
        <p:spPr/>
        <p:txBody>
          <a:bodyPr>
            <a:normAutofit/>
          </a:bodyPr>
          <a:lstStyle/>
          <a:p>
            <a:r>
              <a:rPr lang="en-AU" dirty="0"/>
              <a:t>Universalism</a:t>
            </a:r>
          </a:p>
        </p:txBody>
      </p:sp>
      <p:sp>
        <p:nvSpPr>
          <p:cNvPr id="3" name="Content Placeholder 2">
            <a:extLst>
              <a:ext uri="{FF2B5EF4-FFF2-40B4-BE49-F238E27FC236}">
                <a16:creationId xmlns:a16="http://schemas.microsoft.com/office/drawing/2014/main" id="{CACEC765-E2BC-42C5-8629-A838C1B81F5B}"/>
              </a:ext>
            </a:extLst>
          </p:cNvPr>
          <p:cNvSpPr>
            <a:spLocks noGrp="1"/>
          </p:cNvSpPr>
          <p:nvPr>
            <p:ph idx="1"/>
          </p:nvPr>
        </p:nvSpPr>
        <p:spPr>
          <a:xfrm>
            <a:off x="581268" y="2180499"/>
            <a:ext cx="11031053" cy="4136440"/>
          </a:xfrm>
        </p:spPr>
        <p:txBody>
          <a:bodyPr anchor="ctr">
            <a:normAutofit/>
          </a:bodyPr>
          <a:lstStyle/>
          <a:p>
            <a:pPr marL="0" indent="0">
              <a:buNone/>
            </a:pPr>
            <a:r>
              <a:rPr lang="en-AU" sz="2600" i="1" dirty="0">
                <a:solidFill>
                  <a:schemeClr val="tx1"/>
                </a:solidFill>
                <a:cs typeface="Arial" panose="020B0604020202020204" pitchFamily="34" charset="0"/>
              </a:rPr>
              <a:t>The position that certain aspects of the human mind, human </a:t>
            </a:r>
            <a:r>
              <a:rPr lang="en-AU" sz="2600" i="1" dirty="0" err="1">
                <a:solidFill>
                  <a:schemeClr val="tx1"/>
                </a:solidFill>
                <a:cs typeface="Arial" panose="020B0604020202020204" pitchFamily="34" charset="0"/>
              </a:rPr>
              <a:t>behavior</a:t>
            </a:r>
            <a:r>
              <a:rPr lang="en-AU" sz="2600" i="1" dirty="0">
                <a:solidFill>
                  <a:schemeClr val="tx1"/>
                </a:solidFill>
                <a:cs typeface="Arial" panose="020B0604020202020204" pitchFamily="34" charset="0"/>
              </a:rPr>
              <a:t>, and human morality are universal and essential and are therefore to be found in all cultures and historical periods. Universalism is thus a form of essentialism and is opposed to </a:t>
            </a:r>
            <a:r>
              <a:rPr lang="en-AU" sz="2600" b="1" u="sng" dirty="0">
                <a:solidFill>
                  <a:schemeClr val="tx1"/>
                </a:solidFill>
                <a:cs typeface="Arial" panose="020B0604020202020204" pitchFamily="34" charset="0"/>
              </a:rPr>
              <a:t>relativism</a:t>
            </a:r>
          </a:p>
          <a:p>
            <a:pPr lvl="1"/>
            <a:endParaRPr lang="en-AU" sz="2400" dirty="0">
              <a:solidFill>
                <a:schemeClr val="tx1"/>
              </a:solidFill>
            </a:endParaRPr>
          </a:p>
          <a:p>
            <a:pPr marL="323998" lvl="1" indent="0" algn="r">
              <a:buNone/>
            </a:pPr>
            <a:r>
              <a:rPr lang="en-AU" sz="2400" dirty="0">
                <a:solidFill>
                  <a:schemeClr val="tx1"/>
                </a:solidFill>
              </a:rPr>
              <a:t>APA Online Dictionary</a:t>
            </a:r>
          </a:p>
          <a:p>
            <a:pPr marL="0" lvl="1" indent="0" algn="ctr">
              <a:buNone/>
            </a:pPr>
            <a:endParaRPr lang="en-AU" sz="2400" dirty="0">
              <a:solidFill>
                <a:schemeClr val="tx1"/>
              </a:solidFill>
            </a:endParaRPr>
          </a:p>
          <a:p>
            <a:pPr marL="0" lvl="1" indent="0" algn="ctr">
              <a:buNone/>
            </a:pPr>
            <a:r>
              <a:rPr lang="en-AU" sz="2400" b="1" dirty="0">
                <a:solidFill>
                  <a:schemeClr val="tx1"/>
                </a:solidFill>
              </a:rPr>
              <a:t>Cultural and Cross Cultural Psychology want to answer what is universal and what is relative to culture?</a:t>
            </a:r>
          </a:p>
        </p:txBody>
      </p:sp>
      <p:sp>
        <p:nvSpPr>
          <p:cNvPr id="4" name="Footer Placeholder 3">
            <a:extLst>
              <a:ext uri="{FF2B5EF4-FFF2-40B4-BE49-F238E27FC236}">
                <a16:creationId xmlns:a16="http://schemas.microsoft.com/office/drawing/2014/main" id="{BA902760-0B3D-4E05-919D-53573849F0EE}"/>
              </a:ext>
            </a:extLst>
          </p:cNvPr>
          <p:cNvSpPr>
            <a:spLocks noGrp="1"/>
          </p:cNvSpPr>
          <p:nvPr>
            <p:ph type="ftr" sz="quarter" idx="11"/>
          </p:nvPr>
        </p:nvSpPr>
        <p:spPr>
          <a:xfrm>
            <a:off x="581267" y="6316939"/>
            <a:ext cx="6918112"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F4F14DB5-63CD-49E0-8FFA-6C7A80F9F425}"/>
              </a:ext>
            </a:extLst>
          </p:cNvPr>
          <p:cNvSpPr>
            <a:spLocks noGrp="1"/>
          </p:cNvSpPr>
          <p:nvPr>
            <p:ph type="sldNum" sz="quarter" idx="12"/>
          </p:nvPr>
        </p:nvSpPr>
        <p:spPr>
          <a:xfrm>
            <a:off x="10559676" y="6316939"/>
            <a:ext cx="1052645" cy="365125"/>
          </a:xfrm>
        </p:spPr>
        <p:txBody>
          <a:bodyPr/>
          <a:lstStyle/>
          <a:p>
            <a:r>
              <a:rPr lang="en-US" dirty="0"/>
              <a:t>Slide </a:t>
            </a:r>
            <a:fld id="{D902FE81-C05A-FB4E-B374-FDEE4BFE83C1}" type="slidenum">
              <a:rPr lang="en-US" smtClean="0"/>
              <a:t>11</a:t>
            </a:fld>
            <a:endParaRPr lang="en-US" dirty="0"/>
          </a:p>
        </p:txBody>
      </p:sp>
    </p:spTree>
    <p:extLst>
      <p:ext uri="{BB962C8B-B14F-4D97-AF65-F5344CB8AC3E}">
        <p14:creationId xmlns:p14="http://schemas.microsoft.com/office/powerpoint/2010/main" val="188974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7BF4B-9C7D-4ED6-BC21-C33765A5F35C}"/>
              </a:ext>
            </a:extLst>
          </p:cNvPr>
          <p:cNvSpPr>
            <a:spLocks noGrp="1"/>
          </p:cNvSpPr>
          <p:nvPr>
            <p:ph type="title"/>
          </p:nvPr>
        </p:nvSpPr>
        <p:spPr/>
        <p:txBody>
          <a:bodyPr>
            <a:normAutofit/>
          </a:bodyPr>
          <a:lstStyle/>
          <a:p>
            <a:r>
              <a:rPr lang="en-AU" sz="3000" dirty="0"/>
              <a:t>What is Cross-Cultural and Cultural Psychology?</a:t>
            </a:r>
          </a:p>
        </p:txBody>
      </p:sp>
      <p:sp>
        <p:nvSpPr>
          <p:cNvPr id="7" name="Text Placeholder 6">
            <a:extLst>
              <a:ext uri="{FF2B5EF4-FFF2-40B4-BE49-F238E27FC236}">
                <a16:creationId xmlns:a16="http://schemas.microsoft.com/office/drawing/2014/main" id="{A8A77F4C-4D5C-44E0-BB40-2048B56C9762}"/>
              </a:ext>
            </a:extLst>
          </p:cNvPr>
          <p:cNvSpPr>
            <a:spLocks noGrp="1"/>
          </p:cNvSpPr>
          <p:nvPr>
            <p:ph type="body" idx="1"/>
          </p:nvPr>
        </p:nvSpPr>
        <p:spPr>
          <a:xfrm>
            <a:off x="581984" y="1888302"/>
            <a:ext cx="5393103" cy="536005"/>
          </a:xfrm>
        </p:spPr>
        <p:txBody>
          <a:bodyPr/>
          <a:lstStyle/>
          <a:p>
            <a:r>
              <a:rPr lang="en-AU" b="1" dirty="0"/>
              <a:t>Cultural Psychology (Emic)</a:t>
            </a:r>
          </a:p>
        </p:txBody>
      </p:sp>
      <p:sp>
        <p:nvSpPr>
          <p:cNvPr id="5" name="Content Placeholder 4">
            <a:extLst>
              <a:ext uri="{FF2B5EF4-FFF2-40B4-BE49-F238E27FC236}">
                <a16:creationId xmlns:a16="http://schemas.microsoft.com/office/drawing/2014/main" id="{5F1250B7-B2B0-495D-9257-2A85D2E16810}"/>
              </a:ext>
            </a:extLst>
          </p:cNvPr>
          <p:cNvSpPr>
            <a:spLocks noGrp="1"/>
          </p:cNvSpPr>
          <p:nvPr>
            <p:ph sz="half" idx="2"/>
          </p:nvPr>
        </p:nvSpPr>
        <p:spPr>
          <a:xfrm>
            <a:off x="581983" y="2424307"/>
            <a:ext cx="5393100" cy="4215433"/>
          </a:xfrm>
        </p:spPr>
        <p:txBody>
          <a:bodyPr>
            <a:noAutofit/>
          </a:bodyPr>
          <a:lstStyle/>
          <a:p>
            <a:pPr marL="0" indent="0">
              <a:buNone/>
            </a:pPr>
            <a:r>
              <a:rPr lang="en-GB" sz="2200" b="1" dirty="0">
                <a:solidFill>
                  <a:schemeClr val="tx1"/>
                </a:solidFill>
                <a:latin typeface="ProximaNova"/>
              </a:rPr>
              <a:t>An interdisciplinary extension of general psychology concerned with those psychological processes that are </a:t>
            </a:r>
            <a:r>
              <a:rPr lang="en-GB" sz="2200" b="1" strike="sngStrike" dirty="0">
                <a:solidFill>
                  <a:schemeClr val="tx1"/>
                </a:solidFill>
                <a:latin typeface="ProximaNova"/>
              </a:rPr>
              <a:t>inherently</a:t>
            </a:r>
            <a:r>
              <a:rPr lang="en-GB" sz="2200" b="1" dirty="0">
                <a:solidFill>
                  <a:schemeClr val="tx1"/>
                </a:solidFill>
                <a:latin typeface="ProximaNova"/>
              </a:rPr>
              <a:t> organized by culture</a:t>
            </a:r>
            <a:r>
              <a:rPr lang="en-GB" sz="2200" dirty="0">
                <a:solidFill>
                  <a:schemeClr val="tx1"/>
                </a:solidFill>
                <a:latin typeface="ProximaNova"/>
              </a:rPr>
              <a:t>. </a:t>
            </a:r>
            <a:r>
              <a:rPr lang="en-GB" sz="2200" b="1" i="1" u="sng" dirty="0">
                <a:solidFill>
                  <a:schemeClr val="tx1"/>
                </a:solidFill>
                <a:latin typeface="ProximaNova"/>
              </a:rPr>
              <a:t>It is a heterogeneous class of perspectives</a:t>
            </a:r>
            <a:r>
              <a:rPr lang="en-GB" sz="2200" dirty="0">
                <a:solidFill>
                  <a:schemeClr val="tx1"/>
                </a:solidFill>
                <a:latin typeface="ProximaNova"/>
              </a:rPr>
              <a:t> that focus on explaining how human psychological functions are culturally constituted through various forms of relations between people and their social contexts. </a:t>
            </a:r>
            <a:r>
              <a:rPr lang="en-GB" sz="2200" b="1" dirty="0">
                <a:solidFill>
                  <a:schemeClr val="tx1"/>
                </a:solidFill>
                <a:latin typeface="ProximaNova"/>
              </a:rPr>
              <a:t>As a discipline, cultural psychology relates to cultural anthropology, sociology, semiotics, language philosophy, and culture studies</a:t>
            </a:r>
            <a:r>
              <a:rPr lang="en-GB" sz="2200" dirty="0">
                <a:solidFill>
                  <a:schemeClr val="tx1"/>
                </a:solidFill>
                <a:latin typeface="ProximaNova"/>
              </a:rPr>
              <a:t>.                              </a:t>
            </a:r>
            <a:r>
              <a:rPr lang="en-GB" sz="2000" dirty="0">
                <a:solidFill>
                  <a:schemeClr val="tx1"/>
                </a:solidFill>
                <a:latin typeface="ProximaNova"/>
              </a:rPr>
              <a:t>APA Online Dictionary </a:t>
            </a:r>
          </a:p>
          <a:p>
            <a:pPr marL="0" indent="0">
              <a:buNone/>
            </a:pPr>
            <a:endParaRPr lang="en-AU" sz="2200" dirty="0">
              <a:solidFill>
                <a:schemeClr val="tx1"/>
              </a:solidFill>
            </a:endParaRPr>
          </a:p>
        </p:txBody>
      </p:sp>
      <p:sp>
        <p:nvSpPr>
          <p:cNvPr id="8" name="Text Placeholder 7">
            <a:extLst>
              <a:ext uri="{FF2B5EF4-FFF2-40B4-BE49-F238E27FC236}">
                <a16:creationId xmlns:a16="http://schemas.microsoft.com/office/drawing/2014/main" id="{0167939D-A221-4924-B1FD-A178E7015CCB}"/>
              </a:ext>
            </a:extLst>
          </p:cNvPr>
          <p:cNvSpPr>
            <a:spLocks noGrp="1"/>
          </p:cNvSpPr>
          <p:nvPr>
            <p:ph type="body" sz="quarter" idx="3"/>
          </p:nvPr>
        </p:nvSpPr>
        <p:spPr>
          <a:xfrm>
            <a:off x="6218503" y="1888302"/>
            <a:ext cx="5551726" cy="553373"/>
          </a:xfrm>
        </p:spPr>
        <p:txBody>
          <a:bodyPr/>
          <a:lstStyle/>
          <a:p>
            <a:r>
              <a:rPr lang="en-AU" b="1" dirty="0"/>
              <a:t>Cross Cultural Psychology (Etic)</a:t>
            </a:r>
          </a:p>
        </p:txBody>
      </p:sp>
      <p:sp>
        <p:nvSpPr>
          <p:cNvPr id="6" name="Content Placeholder 5">
            <a:extLst>
              <a:ext uri="{FF2B5EF4-FFF2-40B4-BE49-F238E27FC236}">
                <a16:creationId xmlns:a16="http://schemas.microsoft.com/office/drawing/2014/main" id="{89DA8BA5-4DCC-480E-B101-8E52E9CB86B2}"/>
              </a:ext>
            </a:extLst>
          </p:cNvPr>
          <p:cNvSpPr>
            <a:spLocks noGrp="1"/>
          </p:cNvSpPr>
          <p:nvPr>
            <p:ph sz="quarter" idx="4"/>
          </p:nvPr>
        </p:nvSpPr>
        <p:spPr>
          <a:xfrm>
            <a:off x="6218503" y="2441675"/>
            <a:ext cx="5393100" cy="4215433"/>
          </a:xfrm>
        </p:spPr>
        <p:txBody>
          <a:bodyPr>
            <a:normAutofit fontScale="85000" lnSpcReduction="10000"/>
          </a:bodyPr>
          <a:lstStyle/>
          <a:p>
            <a:pPr marL="0" indent="0">
              <a:buNone/>
            </a:pPr>
            <a:r>
              <a:rPr lang="en-GB" sz="2400" b="1" dirty="0">
                <a:solidFill>
                  <a:schemeClr val="tx1"/>
                </a:solidFill>
                <a:latin typeface="ProximaNova"/>
              </a:rPr>
              <a:t>A branch of psychology that studies similarities and variances in human </a:t>
            </a:r>
            <a:r>
              <a:rPr lang="en-GB" sz="2400" b="1" dirty="0" err="1">
                <a:solidFill>
                  <a:schemeClr val="tx1"/>
                </a:solidFill>
                <a:latin typeface="ProximaNova"/>
              </a:rPr>
              <a:t>behavior</a:t>
            </a:r>
            <a:r>
              <a:rPr lang="en-GB" sz="2400" b="1" dirty="0">
                <a:solidFill>
                  <a:schemeClr val="tx1"/>
                </a:solidFill>
                <a:latin typeface="ProximaNova"/>
              </a:rPr>
              <a:t> across different cultures </a:t>
            </a:r>
            <a:r>
              <a:rPr lang="en-GB" sz="2400" dirty="0">
                <a:solidFill>
                  <a:schemeClr val="tx1"/>
                </a:solidFill>
                <a:latin typeface="ProximaNova"/>
              </a:rPr>
              <a:t>and identifies the different psychological constructs and explanatory models used by these cultures. It has been influenced by anthropology and emphasizes social psychological analyses of international differences. </a:t>
            </a:r>
          </a:p>
          <a:p>
            <a:pPr marL="0" indent="0" algn="r">
              <a:buNone/>
            </a:pPr>
            <a:r>
              <a:rPr lang="en-GB" sz="2400" dirty="0">
                <a:solidFill>
                  <a:schemeClr val="tx1"/>
                </a:solidFill>
                <a:latin typeface="ProximaNova"/>
              </a:rPr>
              <a:t>APA Online Dictionary </a:t>
            </a:r>
          </a:p>
          <a:p>
            <a:pPr marL="0" indent="0">
              <a:buNone/>
            </a:pPr>
            <a:r>
              <a:rPr lang="en-AU" sz="2200" dirty="0">
                <a:solidFill>
                  <a:schemeClr val="tx1"/>
                </a:solidFill>
                <a:latin typeface="Arial" panose="020B0604020202020204" pitchFamily="34" charset="0"/>
                <a:cs typeface="Arial" panose="020B0604020202020204" pitchFamily="34" charset="0"/>
              </a:rPr>
              <a:t>Cross-cultural psychologists compare the similarities and differences in behaviour across different societies or cultures</a:t>
            </a:r>
          </a:p>
          <a:p>
            <a:pPr lvl="1" algn="r"/>
            <a:endParaRPr lang="en-AU" sz="2000" dirty="0"/>
          </a:p>
          <a:p>
            <a:pPr marL="323998" lvl="1" indent="0" algn="r">
              <a:buNone/>
            </a:pPr>
            <a:r>
              <a:rPr lang="en-AU" sz="2000" dirty="0">
                <a:solidFill>
                  <a:schemeClr val="tx1"/>
                </a:solidFill>
              </a:rPr>
              <a:t>(</a:t>
            </a:r>
            <a:r>
              <a:rPr lang="en-AU" sz="2000" dirty="0" err="1">
                <a:solidFill>
                  <a:schemeClr val="tx1"/>
                </a:solidFill>
              </a:rPr>
              <a:t>Westen</a:t>
            </a:r>
            <a:r>
              <a:rPr lang="en-AU" sz="2000" dirty="0">
                <a:solidFill>
                  <a:schemeClr val="tx1"/>
                </a:solidFill>
              </a:rPr>
              <a:t> et al., 2017; </a:t>
            </a:r>
            <a:r>
              <a:rPr lang="en-AU" sz="2000" dirty="0" err="1">
                <a:solidFill>
                  <a:schemeClr val="tx1"/>
                </a:solidFill>
              </a:rPr>
              <a:t>Triandis</a:t>
            </a:r>
            <a:r>
              <a:rPr lang="en-AU" sz="2000" dirty="0">
                <a:solidFill>
                  <a:schemeClr val="tx1"/>
                </a:solidFill>
              </a:rPr>
              <a:t>, 2010)</a:t>
            </a:r>
          </a:p>
        </p:txBody>
      </p:sp>
    </p:spTree>
    <p:extLst>
      <p:ext uri="{BB962C8B-B14F-4D97-AF65-F5344CB8AC3E}">
        <p14:creationId xmlns:p14="http://schemas.microsoft.com/office/powerpoint/2010/main" val="250201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500"/>
                                        <p:tgtEl>
                                          <p:spTgt spid="6">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build="p"/>
      <p:bldP spid="8" grpId="0" build="p"/>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1295-E848-4517-8702-FAE4864C2E7E}"/>
              </a:ext>
            </a:extLst>
          </p:cNvPr>
          <p:cNvSpPr>
            <a:spLocks noGrp="1"/>
          </p:cNvSpPr>
          <p:nvPr>
            <p:ph type="title"/>
          </p:nvPr>
        </p:nvSpPr>
        <p:spPr/>
        <p:txBody>
          <a:bodyPr>
            <a:normAutofit/>
          </a:bodyPr>
          <a:lstStyle/>
          <a:p>
            <a:r>
              <a:rPr lang="en-AU" dirty="0"/>
              <a:t>Importance of learning Cultural and Cross Cultural Psychology</a:t>
            </a:r>
          </a:p>
        </p:txBody>
      </p:sp>
      <p:sp>
        <p:nvSpPr>
          <p:cNvPr id="3" name="Content Placeholder 2">
            <a:extLst>
              <a:ext uri="{FF2B5EF4-FFF2-40B4-BE49-F238E27FC236}">
                <a16:creationId xmlns:a16="http://schemas.microsoft.com/office/drawing/2014/main" id="{46742D40-AAB9-4D54-AA18-8E62CC947301}"/>
              </a:ext>
            </a:extLst>
          </p:cNvPr>
          <p:cNvSpPr>
            <a:spLocks noGrp="1"/>
          </p:cNvSpPr>
          <p:nvPr>
            <p:ph sz="half" idx="1"/>
          </p:nvPr>
        </p:nvSpPr>
        <p:spPr>
          <a:xfrm>
            <a:off x="581269" y="1960775"/>
            <a:ext cx="5423096" cy="4354707"/>
          </a:xfrm>
        </p:spPr>
        <p:txBody>
          <a:bodyPr>
            <a:normAutofit/>
          </a:bodyPr>
          <a:lstStyle/>
          <a:p>
            <a:r>
              <a:rPr lang="en-AU" sz="2000" dirty="0">
                <a:solidFill>
                  <a:schemeClr val="tx1"/>
                </a:solidFill>
              </a:rPr>
              <a:t>A link to other disciplines – strong history in anthropology</a:t>
            </a:r>
          </a:p>
          <a:p>
            <a:r>
              <a:rPr lang="en-AU" sz="2000" dirty="0">
                <a:solidFill>
                  <a:schemeClr val="tx1"/>
                </a:solidFill>
              </a:rPr>
              <a:t>Nature-Nurture separations being erroneous</a:t>
            </a:r>
          </a:p>
          <a:p>
            <a:r>
              <a:rPr lang="en-AU" sz="2000" dirty="0">
                <a:solidFill>
                  <a:schemeClr val="tx1"/>
                </a:solidFill>
              </a:rPr>
              <a:t>Links to religion, class, and subcultural life</a:t>
            </a:r>
          </a:p>
          <a:p>
            <a:r>
              <a:rPr lang="en-AU" sz="2000" dirty="0">
                <a:solidFill>
                  <a:schemeClr val="tx1"/>
                </a:solidFill>
              </a:rPr>
              <a:t>Everyday exploration of human life and change</a:t>
            </a:r>
          </a:p>
          <a:p>
            <a:r>
              <a:rPr lang="en-AU" sz="2000" dirty="0">
                <a:solidFill>
                  <a:schemeClr val="tx1"/>
                </a:solidFill>
              </a:rPr>
              <a:t>Methodological variation in psychology</a:t>
            </a:r>
          </a:p>
          <a:p>
            <a:pPr marL="0" indent="0" algn="r">
              <a:buNone/>
            </a:pPr>
            <a:r>
              <a:rPr lang="en-AU" sz="1600" dirty="0">
                <a:solidFill>
                  <a:schemeClr val="tx1"/>
                </a:solidFill>
              </a:rPr>
              <a:t>(Cohen &amp; </a:t>
            </a:r>
            <a:r>
              <a:rPr lang="en-AU" sz="1600" dirty="0" err="1">
                <a:solidFill>
                  <a:schemeClr val="tx1"/>
                </a:solidFill>
              </a:rPr>
              <a:t>Kitayama</a:t>
            </a:r>
            <a:r>
              <a:rPr lang="en-AU" sz="1600" dirty="0">
                <a:solidFill>
                  <a:schemeClr val="tx1"/>
                </a:solidFill>
              </a:rPr>
              <a:t>, 2018)</a:t>
            </a:r>
          </a:p>
          <a:p>
            <a:r>
              <a:rPr lang="en-AU" sz="2000" dirty="0">
                <a:solidFill>
                  <a:schemeClr val="tx1"/>
                </a:solidFill>
              </a:rPr>
              <a:t>Growing understanding and use of Indigenous knowledges from around the world</a:t>
            </a:r>
          </a:p>
          <a:p>
            <a:pPr lvl="1"/>
            <a:r>
              <a:rPr lang="en-AU" sz="2000" dirty="0">
                <a:solidFill>
                  <a:schemeClr val="tx1"/>
                </a:solidFill>
              </a:rPr>
              <a:t>Need to decolonise psychology and society</a:t>
            </a:r>
          </a:p>
        </p:txBody>
      </p:sp>
      <p:sp>
        <p:nvSpPr>
          <p:cNvPr id="6" name="Content Placeholder 5">
            <a:extLst>
              <a:ext uri="{FF2B5EF4-FFF2-40B4-BE49-F238E27FC236}">
                <a16:creationId xmlns:a16="http://schemas.microsoft.com/office/drawing/2014/main" id="{42729A60-8BC8-4B1B-9076-6DDD64A1477E}"/>
              </a:ext>
            </a:extLst>
          </p:cNvPr>
          <p:cNvSpPr>
            <a:spLocks noGrp="1"/>
          </p:cNvSpPr>
          <p:nvPr>
            <p:ph sz="half" idx="2"/>
          </p:nvPr>
        </p:nvSpPr>
        <p:spPr/>
        <p:txBody>
          <a:bodyPr>
            <a:normAutofit/>
          </a:bodyPr>
          <a:lstStyle/>
          <a:p>
            <a:endParaRPr lang="en-AU" dirty="0"/>
          </a:p>
        </p:txBody>
      </p:sp>
      <p:sp>
        <p:nvSpPr>
          <p:cNvPr id="4" name="Footer Placeholder 3">
            <a:extLst>
              <a:ext uri="{FF2B5EF4-FFF2-40B4-BE49-F238E27FC236}">
                <a16:creationId xmlns:a16="http://schemas.microsoft.com/office/drawing/2014/main" id="{2F541D6E-0BA5-4685-AC9B-9076BD14C778}"/>
              </a:ext>
            </a:extLst>
          </p:cNvPr>
          <p:cNvSpPr>
            <a:spLocks noGrp="1"/>
          </p:cNvSpPr>
          <p:nvPr>
            <p:ph type="ftr" sz="quarter" idx="11"/>
          </p:nvPr>
        </p:nvSpPr>
        <p:spPr>
          <a:xfrm>
            <a:off x="581267" y="6315484"/>
            <a:ext cx="6918112"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75A6981E-CFDC-4CEE-984E-5CA9D045BC75}"/>
              </a:ext>
            </a:extLst>
          </p:cNvPr>
          <p:cNvSpPr>
            <a:spLocks noGrp="1"/>
          </p:cNvSpPr>
          <p:nvPr>
            <p:ph type="sldNum" sz="quarter" idx="12"/>
          </p:nvPr>
        </p:nvSpPr>
        <p:spPr>
          <a:xfrm>
            <a:off x="10559675" y="6315483"/>
            <a:ext cx="1052646" cy="365125"/>
          </a:xfrm>
        </p:spPr>
        <p:txBody>
          <a:bodyPr/>
          <a:lstStyle/>
          <a:p>
            <a:r>
              <a:rPr lang="en-US" dirty="0"/>
              <a:t>Slide </a:t>
            </a:r>
            <a:fld id="{D902FE81-C05A-FB4E-B374-FDEE4BFE83C1}" type="slidenum">
              <a:rPr lang="en-US" smtClean="0"/>
              <a:t>13</a:t>
            </a:fld>
            <a:endParaRPr lang="en-US" dirty="0"/>
          </a:p>
        </p:txBody>
      </p:sp>
      <p:graphicFrame>
        <p:nvGraphicFramePr>
          <p:cNvPr id="8" name="Object 7">
            <a:extLst>
              <a:ext uri="{FF2B5EF4-FFF2-40B4-BE49-F238E27FC236}">
                <a16:creationId xmlns:a16="http://schemas.microsoft.com/office/drawing/2014/main" id="{98C8BE64-D2CE-4E7A-B830-49A9BA64D797}"/>
              </a:ext>
            </a:extLst>
          </p:cNvPr>
          <p:cNvGraphicFramePr>
            <a:graphicFrameLocks noChangeAspect="1"/>
          </p:cNvGraphicFramePr>
          <p:nvPr>
            <p:extLst>
              <p:ext uri="{D42A27DB-BD31-4B8C-83A1-F6EECF244321}">
                <p14:modId xmlns:p14="http://schemas.microsoft.com/office/powerpoint/2010/main" val="2801178548"/>
              </p:ext>
            </p:extLst>
          </p:nvPr>
        </p:nvGraphicFramePr>
        <p:xfrm>
          <a:off x="5965901" y="2043079"/>
          <a:ext cx="5869744" cy="4272404"/>
        </p:xfrm>
        <a:graphic>
          <a:graphicData uri="http://schemas.openxmlformats.org/presentationml/2006/ole">
            <mc:AlternateContent xmlns:mc="http://schemas.openxmlformats.org/markup-compatibility/2006">
              <mc:Choice xmlns:v="urn:schemas-microsoft-com:vml" Requires="v">
                <p:oleObj name="Bitmap Image" r:id="rId2" imgW="8715240" imgH="6343560" progId="Paint.Picture">
                  <p:embed/>
                </p:oleObj>
              </mc:Choice>
              <mc:Fallback>
                <p:oleObj name="Bitmap Image" r:id="rId2" imgW="8715240" imgH="6343560" progId="Paint.Picture">
                  <p:embed/>
                  <p:pic>
                    <p:nvPicPr>
                      <p:cNvPr id="8" name="Object 7">
                        <a:extLst>
                          <a:ext uri="{FF2B5EF4-FFF2-40B4-BE49-F238E27FC236}">
                            <a16:creationId xmlns:a16="http://schemas.microsoft.com/office/drawing/2014/main" id="{98C8BE64-D2CE-4E7A-B830-49A9BA64D797}"/>
                          </a:ext>
                        </a:extLst>
                      </p:cNvPr>
                      <p:cNvPicPr/>
                      <p:nvPr/>
                    </p:nvPicPr>
                    <p:blipFill>
                      <a:blip r:embed="rId3"/>
                      <a:stretch>
                        <a:fillRect/>
                      </a:stretch>
                    </p:blipFill>
                    <p:spPr>
                      <a:xfrm>
                        <a:off x="5965901" y="2043079"/>
                        <a:ext cx="5869744" cy="4272404"/>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FF2AA6C7-2F33-4B25-9F0F-D58C2F3EC4FF}"/>
              </a:ext>
            </a:extLst>
          </p:cNvPr>
          <p:cNvSpPr txBox="1"/>
          <p:nvPr/>
        </p:nvSpPr>
        <p:spPr>
          <a:xfrm>
            <a:off x="9688587" y="5810781"/>
            <a:ext cx="1923732" cy="369332"/>
          </a:xfrm>
          <a:prstGeom prst="rect">
            <a:avLst/>
          </a:prstGeom>
          <a:noFill/>
        </p:spPr>
        <p:txBody>
          <a:bodyPr wrap="none" rtlCol="0">
            <a:spAutoFit/>
          </a:bodyPr>
          <a:lstStyle/>
          <a:p>
            <a:r>
              <a:rPr lang="en-AU" dirty="0"/>
              <a:t>(Berry, 1997, p. 66)</a:t>
            </a:r>
          </a:p>
        </p:txBody>
      </p:sp>
    </p:spTree>
    <p:extLst>
      <p:ext uri="{BB962C8B-B14F-4D97-AF65-F5344CB8AC3E}">
        <p14:creationId xmlns:p14="http://schemas.microsoft.com/office/powerpoint/2010/main" val="228368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6059-CD72-4372-BB3D-48C12C2D7EE6}"/>
              </a:ext>
            </a:extLst>
          </p:cNvPr>
          <p:cNvSpPr>
            <a:spLocks noGrp="1"/>
          </p:cNvSpPr>
          <p:nvPr>
            <p:ph type="title"/>
          </p:nvPr>
        </p:nvSpPr>
        <p:spPr/>
        <p:txBody>
          <a:bodyPr>
            <a:normAutofit/>
          </a:bodyPr>
          <a:lstStyle/>
          <a:p>
            <a:r>
              <a:rPr lang="en-AU" dirty="0"/>
              <a:t>What is culture? - Stop now and reflect</a:t>
            </a:r>
          </a:p>
        </p:txBody>
      </p:sp>
      <p:sp>
        <p:nvSpPr>
          <p:cNvPr id="3" name="Content Placeholder 2">
            <a:extLst>
              <a:ext uri="{FF2B5EF4-FFF2-40B4-BE49-F238E27FC236}">
                <a16:creationId xmlns:a16="http://schemas.microsoft.com/office/drawing/2014/main" id="{90D34661-30F0-4535-B037-484C380DBD77}"/>
              </a:ext>
            </a:extLst>
          </p:cNvPr>
          <p:cNvSpPr>
            <a:spLocks noGrp="1"/>
          </p:cNvSpPr>
          <p:nvPr>
            <p:ph idx="1"/>
          </p:nvPr>
        </p:nvSpPr>
        <p:spPr>
          <a:xfrm>
            <a:off x="720001" y="1923067"/>
            <a:ext cx="10753200" cy="4196935"/>
          </a:xfrm>
        </p:spPr>
        <p:txBody>
          <a:bodyPr anchor="ctr">
            <a:normAutofit/>
          </a:bodyPr>
          <a:lstStyle/>
          <a:p>
            <a:pPr marL="342898" lvl="1" indent="-342898">
              <a:buFont typeface="Arial" panose="020B0604020202020204" pitchFamily="34" charset="0"/>
              <a:buChar char="•"/>
            </a:pPr>
            <a:r>
              <a:rPr lang="en-AU" sz="3200" dirty="0">
                <a:solidFill>
                  <a:schemeClr val="tx1"/>
                </a:solidFill>
              </a:rPr>
              <a:t>What is your culture?</a:t>
            </a:r>
          </a:p>
          <a:p>
            <a:pPr marL="342898" lvl="1" indent="-342898">
              <a:buFont typeface="Arial" panose="020B0604020202020204" pitchFamily="34" charset="0"/>
              <a:buChar char="•"/>
            </a:pPr>
            <a:r>
              <a:rPr lang="en-AU" sz="3200" dirty="0">
                <a:solidFill>
                  <a:schemeClr val="tx1"/>
                </a:solidFill>
              </a:rPr>
              <a:t>Can you list your cultures characteristics?</a:t>
            </a:r>
          </a:p>
          <a:p>
            <a:pPr marL="342898" lvl="1" indent="-342898">
              <a:buFont typeface="Arial" panose="020B0604020202020204" pitchFamily="34" charset="0"/>
              <a:buChar char="•"/>
            </a:pPr>
            <a:r>
              <a:rPr lang="en-AU" sz="3200" dirty="0">
                <a:solidFill>
                  <a:schemeClr val="tx1"/>
                </a:solidFill>
              </a:rPr>
              <a:t>Is this easy or not?</a:t>
            </a:r>
          </a:p>
          <a:p>
            <a:pPr marL="342898" lvl="1" indent="-342898">
              <a:buFont typeface="Arial" panose="020B0604020202020204" pitchFamily="34" charset="0"/>
              <a:buChar char="•"/>
            </a:pPr>
            <a:r>
              <a:rPr lang="en-AU" sz="3200" dirty="0">
                <a:solidFill>
                  <a:schemeClr val="tx1"/>
                </a:solidFill>
              </a:rPr>
              <a:t>What did you include?</a:t>
            </a:r>
          </a:p>
          <a:p>
            <a:pPr marL="712782" lvl="2" indent="-342898">
              <a:buFont typeface="Arial" panose="020B0604020202020204" pitchFamily="34" charset="0"/>
              <a:buChar char="•"/>
            </a:pPr>
            <a:r>
              <a:rPr lang="en-AU" sz="2800" dirty="0">
                <a:solidFill>
                  <a:schemeClr val="tx1"/>
                </a:solidFill>
              </a:rPr>
              <a:t>Rules, behaviours (practices and rituals), beliefs, fashion, social roles, what else?</a:t>
            </a:r>
          </a:p>
        </p:txBody>
      </p:sp>
      <p:sp>
        <p:nvSpPr>
          <p:cNvPr id="4" name="Footer Placeholder 3">
            <a:extLst>
              <a:ext uri="{FF2B5EF4-FFF2-40B4-BE49-F238E27FC236}">
                <a16:creationId xmlns:a16="http://schemas.microsoft.com/office/drawing/2014/main" id="{FE1D88AD-6401-44EF-886E-AD5B7679A765}"/>
              </a:ext>
            </a:extLst>
          </p:cNvPr>
          <p:cNvSpPr>
            <a:spLocks noGrp="1"/>
          </p:cNvSpPr>
          <p:nvPr>
            <p:ph type="ftr" sz="quarter" idx="11"/>
          </p:nvPr>
        </p:nvSpPr>
        <p:spPr>
          <a:xfrm>
            <a:off x="581268" y="6316939"/>
            <a:ext cx="6918112"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B82368D8-087D-464E-9DE2-5882F7A52512}"/>
              </a:ext>
            </a:extLst>
          </p:cNvPr>
          <p:cNvSpPr>
            <a:spLocks noGrp="1"/>
          </p:cNvSpPr>
          <p:nvPr>
            <p:ph type="sldNum" sz="quarter" idx="12"/>
          </p:nvPr>
        </p:nvSpPr>
        <p:spPr>
          <a:xfrm>
            <a:off x="10588736" y="6316938"/>
            <a:ext cx="1052645" cy="365125"/>
          </a:xfrm>
        </p:spPr>
        <p:txBody>
          <a:bodyPr/>
          <a:lstStyle/>
          <a:p>
            <a:r>
              <a:rPr lang="en-US" dirty="0"/>
              <a:t>Slide </a:t>
            </a:r>
            <a:fld id="{D902FE81-C05A-FB4E-B374-FDEE4BFE83C1}" type="slidenum">
              <a:rPr lang="en-US" smtClean="0"/>
              <a:t>14</a:t>
            </a:fld>
            <a:endParaRPr lang="en-US" dirty="0"/>
          </a:p>
        </p:txBody>
      </p:sp>
    </p:spTree>
    <p:extLst>
      <p:ext uri="{BB962C8B-B14F-4D97-AF65-F5344CB8AC3E}">
        <p14:creationId xmlns:p14="http://schemas.microsoft.com/office/powerpoint/2010/main" val="347165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E79C-BCF5-46E4-B535-807C18D14738}"/>
              </a:ext>
            </a:extLst>
          </p:cNvPr>
          <p:cNvSpPr>
            <a:spLocks noGrp="1"/>
          </p:cNvSpPr>
          <p:nvPr>
            <p:ph type="title"/>
          </p:nvPr>
        </p:nvSpPr>
        <p:spPr/>
        <p:txBody>
          <a:bodyPr/>
          <a:lstStyle/>
          <a:p>
            <a:r>
              <a:rPr lang="en-AU" dirty="0"/>
              <a:t>Culture</a:t>
            </a:r>
          </a:p>
        </p:txBody>
      </p:sp>
      <p:sp>
        <p:nvSpPr>
          <p:cNvPr id="3" name="Content Placeholder 2">
            <a:extLst>
              <a:ext uri="{FF2B5EF4-FFF2-40B4-BE49-F238E27FC236}">
                <a16:creationId xmlns:a16="http://schemas.microsoft.com/office/drawing/2014/main" id="{22F87260-E93A-48DD-8805-9AFD7ADB2D14}"/>
              </a:ext>
            </a:extLst>
          </p:cNvPr>
          <p:cNvSpPr>
            <a:spLocks noGrp="1"/>
          </p:cNvSpPr>
          <p:nvPr>
            <p:ph idx="1"/>
          </p:nvPr>
        </p:nvSpPr>
        <p:spPr>
          <a:xfrm>
            <a:off x="720001" y="1932495"/>
            <a:ext cx="10753200" cy="4187505"/>
          </a:xfrm>
        </p:spPr>
        <p:txBody>
          <a:bodyPr anchor="ctr">
            <a:noAutofit/>
          </a:bodyPr>
          <a:lstStyle/>
          <a:p>
            <a:pPr marL="0" indent="0">
              <a:buNone/>
            </a:pPr>
            <a:r>
              <a:rPr lang="en-AU" sz="2200" dirty="0">
                <a:solidFill>
                  <a:schemeClr val="tx1"/>
                </a:solidFill>
              </a:rPr>
              <a:t>Property of identifiable groups of people who share common understandings, rituals, social regulation, religions and place</a:t>
            </a:r>
          </a:p>
          <a:p>
            <a:pPr marL="0" lvl="1" indent="0" algn="ctr">
              <a:buNone/>
            </a:pPr>
            <a:r>
              <a:rPr lang="en-AU" sz="2200" b="1" i="1" u="sng" dirty="0">
                <a:solidFill>
                  <a:schemeClr val="tx1"/>
                </a:solidFill>
              </a:rPr>
              <a:t>“Shared way of life of a group of people”</a:t>
            </a:r>
          </a:p>
          <a:p>
            <a:pPr marL="323998" lvl="1" indent="0" algn="r">
              <a:buNone/>
            </a:pPr>
            <a:r>
              <a:rPr lang="en-AU" dirty="0">
                <a:solidFill>
                  <a:schemeClr val="tx1"/>
                </a:solidFill>
              </a:rPr>
              <a:t>(Berry et al., 2011, p. 4)</a:t>
            </a:r>
          </a:p>
          <a:p>
            <a:pPr marL="285748" lvl="1" indent="-285748">
              <a:buFont typeface="Arial" panose="020B0604020202020204" pitchFamily="34" charset="0"/>
              <a:buChar char="•"/>
            </a:pPr>
            <a:r>
              <a:rPr lang="en-AU" sz="2200" dirty="0">
                <a:solidFill>
                  <a:schemeClr val="tx1"/>
                </a:solidFill>
              </a:rPr>
              <a:t>Includes rules</a:t>
            </a:r>
          </a:p>
          <a:p>
            <a:pPr marL="712782" lvl="2" indent="-285748">
              <a:buFont typeface="Arial" panose="020B0604020202020204" pitchFamily="34" charset="0"/>
              <a:buChar char="•"/>
            </a:pPr>
            <a:r>
              <a:rPr lang="en-AU" sz="2200" dirty="0">
                <a:solidFill>
                  <a:schemeClr val="tx1"/>
                </a:solidFill>
              </a:rPr>
              <a:t>Sometimes explicitly but not often written down </a:t>
            </a:r>
          </a:p>
          <a:p>
            <a:pPr marL="712782" lvl="2" indent="-285748">
              <a:buFont typeface="Arial" panose="020B0604020202020204" pitchFamily="34" charset="0"/>
              <a:buChar char="•"/>
            </a:pPr>
            <a:r>
              <a:rPr lang="en-AU" sz="2200" dirty="0">
                <a:solidFill>
                  <a:schemeClr val="tx1"/>
                </a:solidFill>
              </a:rPr>
              <a:t>Common for a bulk to be from implicit learning </a:t>
            </a:r>
          </a:p>
          <a:p>
            <a:pPr marL="0" indent="0">
              <a:buNone/>
            </a:pPr>
            <a:r>
              <a:rPr lang="en-GB" sz="2200" i="1" dirty="0">
                <a:solidFill>
                  <a:schemeClr val="tx1"/>
                </a:solidFill>
                <a:cs typeface="Arial" panose="020B0604020202020204" pitchFamily="34" charset="0"/>
              </a:rPr>
              <a:t>“a system of inherited conceptions expressed in symbolic forms by means of which men [sic] communicate, perpetuate, and develop their knowledge about and attitudes toward life”</a:t>
            </a:r>
            <a:endParaRPr lang="en-AU" sz="2200" dirty="0">
              <a:solidFill>
                <a:schemeClr val="tx1"/>
              </a:solidFill>
              <a:cs typeface="Arial" panose="020B0604020202020204" pitchFamily="34" charset="0"/>
            </a:endParaRPr>
          </a:p>
          <a:p>
            <a:pPr marL="0" indent="0" algn="r">
              <a:buNone/>
            </a:pPr>
            <a:r>
              <a:rPr lang="en-AU" sz="1600" dirty="0">
                <a:solidFill>
                  <a:schemeClr val="tx1"/>
                </a:solidFill>
                <a:cs typeface="Arial" panose="020B0604020202020204" pitchFamily="34" charset="0"/>
              </a:rPr>
              <a:t>(Geertz, 1973)</a:t>
            </a:r>
          </a:p>
        </p:txBody>
      </p:sp>
      <p:sp>
        <p:nvSpPr>
          <p:cNvPr id="4" name="Footer Placeholder 3">
            <a:extLst>
              <a:ext uri="{FF2B5EF4-FFF2-40B4-BE49-F238E27FC236}">
                <a16:creationId xmlns:a16="http://schemas.microsoft.com/office/drawing/2014/main" id="{F04F253B-2DF9-47E8-8588-C95DD52131A8}"/>
              </a:ext>
            </a:extLst>
          </p:cNvPr>
          <p:cNvSpPr>
            <a:spLocks noGrp="1"/>
          </p:cNvSpPr>
          <p:nvPr>
            <p:ph type="ftr" sz="quarter" idx="11"/>
          </p:nvPr>
        </p:nvSpPr>
        <p:spPr>
          <a:xfrm>
            <a:off x="581268" y="6316939"/>
            <a:ext cx="6918112" cy="365125"/>
          </a:xfrm>
        </p:spPr>
        <p:txBody>
          <a:bodyPr/>
          <a:lstStyle/>
          <a:p>
            <a:r>
              <a:rPr lang="en-US"/>
              <a:t>The University of Adelaide</a:t>
            </a:r>
            <a:endParaRPr lang="en-US" dirty="0"/>
          </a:p>
        </p:txBody>
      </p:sp>
      <p:sp>
        <p:nvSpPr>
          <p:cNvPr id="5" name="Slide Number Placeholder 4">
            <a:extLst>
              <a:ext uri="{FF2B5EF4-FFF2-40B4-BE49-F238E27FC236}">
                <a16:creationId xmlns:a16="http://schemas.microsoft.com/office/drawing/2014/main" id="{C55B2004-D7CF-44F3-B882-FDC5CE89B047}"/>
              </a:ext>
            </a:extLst>
          </p:cNvPr>
          <p:cNvSpPr>
            <a:spLocks noGrp="1"/>
          </p:cNvSpPr>
          <p:nvPr>
            <p:ph type="sldNum" sz="quarter" idx="12"/>
          </p:nvPr>
        </p:nvSpPr>
        <p:spPr>
          <a:xfrm>
            <a:off x="10559677" y="6316938"/>
            <a:ext cx="1052645" cy="365125"/>
          </a:xfrm>
        </p:spPr>
        <p:txBody>
          <a:bodyPr/>
          <a:lstStyle/>
          <a:p>
            <a:r>
              <a:rPr lang="en-US" dirty="0"/>
              <a:t>Slide </a:t>
            </a:r>
            <a:fld id="{D902FE81-C05A-FB4E-B374-FDEE4BFE83C1}" type="slidenum">
              <a:rPr lang="en-US" smtClean="0"/>
              <a:t>15</a:t>
            </a:fld>
            <a:endParaRPr lang="en-US" dirty="0"/>
          </a:p>
        </p:txBody>
      </p:sp>
    </p:spTree>
    <p:extLst>
      <p:ext uri="{BB962C8B-B14F-4D97-AF65-F5344CB8AC3E}">
        <p14:creationId xmlns:p14="http://schemas.microsoft.com/office/powerpoint/2010/main" val="405244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D4B3-5B96-428C-BE1B-DF5DA4792164}"/>
              </a:ext>
            </a:extLst>
          </p:cNvPr>
          <p:cNvSpPr>
            <a:spLocks noGrp="1"/>
          </p:cNvSpPr>
          <p:nvPr>
            <p:ph type="title"/>
          </p:nvPr>
        </p:nvSpPr>
        <p:spPr/>
        <p:txBody>
          <a:bodyPr/>
          <a:lstStyle/>
          <a:p>
            <a:r>
              <a:rPr lang="en-AU" dirty="0"/>
              <a:t>Culture continued.</a:t>
            </a:r>
          </a:p>
        </p:txBody>
      </p:sp>
      <p:sp>
        <p:nvSpPr>
          <p:cNvPr id="3" name="Content Placeholder 2">
            <a:extLst>
              <a:ext uri="{FF2B5EF4-FFF2-40B4-BE49-F238E27FC236}">
                <a16:creationId xmlns:a16="http://schemas.microsoft.com/office/drawing/2014/main" id="{715194B8-BA71-4823-9B39-CBB431CEB9AD}"/>
              </a:ext>
            </a:extLst>
          </p:cNvPr>
          <p:cNvSpPr>
            <a:spLocks noGrp="1"/>
          </p:cNvSpPr>
          <p:nvPr>
            <p:ph idx="1"/>
          </p:nvPr>
        </p:nvSpPr>
        <p:spPr>
          <a:xfrm>
            <a:off x="581268" y="1866507"/>
            <a:ext cx="11031053" cy="4299744"/>
          </a:xfrm>
        </p:spPr>
        <p:txBody>
          <a:bodyPr>
            <a:normAutofit/>
          </a:bodyPr>
          <a:lstStyle/>
          <a:p>
            <a:pPr marL="0" indent="0">
              <a:buNone/>
            </a:pPr>
            <a:r>
              <a:rPr lang="en-GB" sz="2400" b="0" i="1" dirty="0">
                <a:solidFill>
                  <a:schemeClr val="tx1"/>
                </a:solidFill>
                <a:cs typeface="Arial" panose="020B0604020202020204" pitchFamily="34" charset="0"/>
              </a:rPr>
              <a:t>1. the distinctive customs, values, beliefs, knowledge, art, and language of a society or a community. These values and concepts are passed on from generation to generation, and they are the basis for everyday </a:t>
            </a:r>
            <a:r>
              <a:rPr lang="en-GB" sz="2400" b="0" i="1" dirty="0" err="1">
                <a:solidFill>
                  <a:schemeClr val="tx1"/>
                </a:solidFill>
                <a:cs typeface="Arial" panose="020B0604020202020204" pitchFamily="34" charset="0"/>
              </a:rPr>
              <a:t>behaviors</a:t>
            </a:r>
            <a:r>
              <a:rPr lang="en-GB" sz="2400" b="0" i="1" dirty="0">
                <a:solidFill>
                  <a:schemeClr val="tx1"/>
                </a:solidFill>
                <a:cs typeface="Arial" panose="020B0604020202020204" pitchFamily="34" charset="0"/>
              </a:rPr>
              <a:t> and practices. </a:t>
            </a:r>
          </a:p>
          <a:p>
            <a:pPr marL="0" indent="0">
              <a:buNone/>
            </a:pPr>
            <a:endParaRPr lang="en-GB" sz="2400" b="0" i="1" dirty="0">
              <a:solidFill>
                <a:schemeClr val="tx1"/>
              </a:solidFill>
              <a:cs typeface="Arial" panose="020B0604020202020204" pitchFamily="34" charset="0"/>
            </a:endParaRPr>
          </a:p>
          <a:p>
            <a:pPr marL="0" indent="0">
              <a:buNone/>
            </a:pPr>
            <a:r>
              <a:rPr lang="en-GB" sz="2400" b="0" i="1" dirty="0">
                <a:solidFill>
                  <a:schemeClr val="tx1"/>
                </a:solidFill>
                <a:cs typeface="Arial" panose="020B0604020202020204" pitchFamily="34" charset="0"/>
              </a:rPr>
              <a:t>2. the characteristic attitudes and </a:t>
            </a:r>
            <a:r>
              <a:rPr lang="en-GB" sz="2400" b="0" i="1" dirty="0" err="1">
                <a:solidFill>
                  <a:schemeClr val="tx1"/>
                </a:solidFill>
                <a:cs typeface="Arial" panose="020B0604020202020204" pitchFamily="34" charset="0"/>
              </a:rPr>
              <a:t>behaviors</a:t>
            </a:r>
            <a:r>
              <a:rPr lang="en-GB" sz="2400" b="0" i="1" dirty="0">
                <a:solidFill>
                  <a:schemeClr val="tx1"/>
                </a:solidFill>
                <a:cs typeface="Arial" panose="020B0604020202020204" pitchFamily="34" charset="0"/>
              </a:rPr>
              <a:t> of a particular group within society, such as a profession, social class, or age group</a:t>
            </a:r>
          </a:p>
          <a:p>
            <a:pPr marL="0" indent="0">
              <a:buNone/>
            </a:pPr>
            <a:endParaRPr lang="en-GB" sz="2400" dirty="0">
              <a:solidFill>
                <a:schemeClr val="tx1"/>
              </a:solidFill>
            </a:endParaRPr>
          </a:p>
          <a:p>
            <a:pPr marL="0" indent="0" algn="r">
              <a:buNone/>
            </a:pPr>
            <a:r>
              <a:rPr lang="en-GB" sz="2400" dirty="0">
                <a:solidFill>
                  <a:schemeClr val="tx1"/>
                </a:solidFill>
              </a:rPr>
              <a:t>APA Online Dictionary</a:t>
            </a:r>
            <a:endParaRPr lang="en-AU" sz="2400" dirty="0">
              <a:solidFill>
                <a:schemeClr val="tx1"/>
              </a:solidFill>
            </a:endParaRPr>
          </a:p>
        </p:txBody>
      </p:sp>
      <p:sp>
        <p:nvSpPr>
          <p:cNvPr id="4" name="Footer Placeholder 3">
            <a:extLst>
              <a:ext uri="{FF2B5EF4-FFF2-40B4-BE49-F238E27FC236}">
                <a16:creationId xmlns:a16="http://schemas.microsoft.com/office/drawing/2014/main" id="{AE7E057A-F56C-4F92-974B-D5D6F0304A18}"/>
              </a:ext>
            </a:extLst>
          </p:cNvPr>
          <p:cNvSpPr>
            <a:spLocks noGrp="1"/>
          </p:cNvSpPr>
          <p:nvPr>
            <p:ph type="ftr" sz="quarter" idx="11"/>
          </p:nvPr>
        </p:nvSpPr>
        <p:spPr>
          <a:xfrm>
            <a:off x="581267" y="6166251"/>
            <a:ext cx="6918112"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BAE809B4-2C69-4A7F-BCAD-C7E793103384}"/>
              </a:ext>
            </a:extLst>
          </p:cNvPr>
          <p:cNvSpPr>
            <a:spLocks noGrp="1"/>
          </p:cNvSpPr>
          <p:nvPr>
            <p:ph type="sldNum" sz="quarter" idx="12"/>
          </p:nvPr>
        </p:nvSpPr>
        <p:spPr>
          <a:xfrm>
            <a:off x="10559676" y="6166251"/>
            <a:ext cx="1052645" cy="365125"/>
          </a:xfrm>
        </p:spPr>
        <p:txBody>
          <a:bodyPr/>
          <a:lstStyle/>
          <a:p>
            <a:r>
              <a:rPr lang="en-US" dirty="0"/>
              <a:t>Slide </a:t>
            </a:r>
            <a:fld id="{D902FE81-C05A-FB4E-B374-FDEE4BFE83C1}" type="slidenum">
              <a:rPr lang="en-US" smtClean="0"/>
              <a:t>16</a:t>
            </a:fld>
            <a:endParaRPr lang="en-US" dirty="0"/>
          </a:p>
        </p:txBody>
      </p:sp>
    </p:spTree>
    <p:extLst>
      <p:ext uri="{BB962C8B-B14F-4D97-AF65-F5344CB8AC3E}">
        <p14:creationId xmlns:p14="http://schemas.microsoft.com/office/powerpoint/2010/main" val="363093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9F13-4040-467B-A7B3-47DE0DBF0A21}"/>
              </a:ext>
            </a:extLst>
          </p:cNvPr>
          <p:cNvSpPr>
            <a:spLocks noGrp="1"/>
          </p:cNvSpPr>
          <p:nvPr>
            <p:ph type="title"/>
          </p:nvPr>
        </p:nvSpPr>
        <p:spPr/>
        <p:txBody>
          <a:bodyPr>
            <a:normAutofit/>
          </a:bodyPr>
          <a:lstStyle/>
          <a:p>
            <a:r>
              <a:rPr lang="en-AU" sz="3000" dirty="0"/>
              <a:t>What is Cultural and what isn’t?</a:t>
            </a:r>
          </a:p>
        </p:txBody>
      </p:sp>
      <p:sp>
        <p:nvSpPr>
          <p:cNvPr id="3" name="Content Placeholder 2">
            <a:extLst>
              <a:ext uri="{FF2B5EF4-FFF2-40B4-BE49-F238E27FC236}">
                <a16:creationId xmlns:a16="http://schemas.microsoft.com/office/drawing/2014/main" id="{83A23290-3834-4846-B3F0-A55E399B4AAC}"/>
              </a:ext>
            </a:extLst>
          </p:cNvPr>
          <p:cNvSpPr>
            <a:spLocks noGrp="1"/>
          </p:cNvSpPr>
          <p:nvPr>
            <p:ph idx="1"/>
          </p:nvPr>
        </p:nvSpPr>
        <p:spPr>
          <a:xfrm>
            <a:off x="970058" y="2194561"/>
            <a:ext cx="10536936" cy="2244147"/>
          </a:xfrm>
        </p:spPr>
        <p:txBody>
          <a:bodyPr numCol="3">
            <a:normAutofit/>
          </a:bodyPr>
          <a:lstStyle/>
          <a:p>
            <a:pPr marL="712788" indent="-304800"/>
            <a:r>
              <a:rPr lang="en-GB" sz="2600" i="1" dirty="0">
                <a:solidFill>
                  <a:schemeClr val="tx1"/>
                </a:solidFill>
                <a:cs typeface="Arial" panose="020B0604020202020204" pitchFamily="34" charset="0"/>
              </a:rPr>
              <a:t>Art?</a:t>
            </a:r>
          </a:p>
          <a:p>
            <a:pPr marL="712788" indent="-304800"/>
            <a:r>
              <a:rPr lang="en-GB" sz="2600" i="1" dirty="0">
                <a:solidFill>
                  <a:schemeClr val="tx1"/>
                </a:solidFill>
                <a:cs typeface="Arial" panose="020B0604020202020204" pitchFamily="34" charset="0"/>
              </a:rPr>
              <a:t>Fashion?</a:t>
            </a:r>
          </a:p>
          <a:p>
            <a:pPr marL="712788" indent="-304800"/>
            <a:r>
              <a:rPr lang="en-GB" sz="2600" i="1" dirty="0">
                <a:solidFill>
                  <a:schemeClr val="tx1"/>
                </a:solidFill>
                <a:cs typeface="Arial" panose="020B0604020202020204" pitchFamily="34" charset="0"/>
              </a:rPr>
              <a:t>Food?</a:t>
            </a:r>
          </a:p>
          <a:p>
            <a:pPr marL="712788" indent="-304800"/>
            <a:r>
              <a:rPr lang="en-GB" sz="2600" i="1" dirty="0">
                <a:solidFill>
                  <a:schemeClr val="tx1"/>
                </a:solidFill>
                <a:cs typeface="Arial" panose="020B0604020202020204" pitchFamily="34" charset="0"/>
              </a:rPr>
              <a:t>Ritual / practices?</a:t>
            </a:r>
          </a:p>
          <a:p>
            <a:pPr marL="539750" indent="-304800"/>
            <a:r>
              <a:rPr lang="en-GB" sz="2600" i="1" dirty="0">
                <a:solidFill>
                  <a:schemeClr val="tx1"/>
                </a:solidFill>
                <a:cs typeface="Arial" panose="020B0604020202020204" pitchFamily="34" charset="0"/>
              </a:rPr>
              <a:t>Traditions / symbols?</a:t>
            </a:r>
          </a:p>
          <a:p>
            <a:pPr marL="539750" indent="-304800"/>
            <a:r>
              <a:rPr lang="en-GB" sz="2600" i="1" dirty="0">
                <a:solidFill>
                  <a:schemeClr val="tx1"/>
                </a:solidFill>
                <a:cs typeface="Arial" panose="020B0604020202020204" pitchFamily="34" charset="0"/>
              </a:rPr>
              <a:t>Beliefs?</a:t>
            </a:r>
          </a:p>
          <a:p>
            <a:pPr marL="539750" indent="-304800"/>
            <a:r>
              <a:rPr lang="en-GB" sz="2600" i="1" dirty="0">
                <a:solidFill>
                  <a:schemeClr val="tx1"/>
                </a:solidFill>
                <a:cs typeface="Arial" panose="020B0604020202020204" pitchFamily="34" charset="0"/>
              </a:rPr>
              <a:t>Holidays?</a:t>
            </a:r>
          </a:p>
          <a:p>
            <a:pPr marL="539750" indent="-304800"/>
            <a:r>
              <a:rPr lang="en-GB" sz="2600" i="1" dirty="0">
                <a:solidFill>
                  <a:schemeClr val="tx1"/>
                </a:solidFill>
                <a:cs typeface="Arial" panose="020B0604020202020204" pitchFamily="34" charset="0"/>
              </a:rPr>
              <a:t>Relationships?</a:t>
            </a:r>
          </a:p>
          <a:p>
            <a:pPr marL="712788" indent="-304800"/>
            <a:r>
              <a:rPr lang="en-GB" sz="2600" b="1" i="1" u="sng" dirty="0">
                <a:solidFill>
                  <a:schemeClr val="tx1"/>
                </a:solidFill>
                <a:cs typeface="Arial" panose="020B0604020202020204" pitchFamily="34" charset="0"/>
              </a:rPr>
              <a:t>Old?</a:t>
            </a:r>
          </a:p>
          <a:p>
            <a:pPr marL="712788" indent="-304800"/>
            <a:r>
              <a:rPr lang="en-GB" sz="2600" b="1" i="1" u="sng" dirty="0">
                <a:solidFill>
                  <a:schemeClr val="tx1"/>
                </a:solidFill>
                <a:cs typeface="Arial" panose="020B0604020202020204" pitchFamily="34" charset="0"/>
              </a:rPr>
              <a:t>Constant?</a:t>
            </a:r>
          </a:p>
          <a:p>
            <a:pPr marL="712788" indent="-304800"/>
            <a:r>
              <a:rPr lang="en-GB" sz="2600" b="1" i="1" u="sng" dirty="0">
                <a:solidFill>
                  <a:schemeClr val="tx1"/>
                </a:solidFill>
                <a:cs typeface="Arial" panose="020B0604020202020204" pitchFamily="34" charset="0"/>
              </a:rPr>
              <a:t>New?</a:t>
            </a:r>
          </a:p>
          <a:p>
            <a:pPr marL="712788" indent="-304800"/>
            <a:r>
              <a:rPr lang="en-GB" sz="2600" b="1" i="1" u="sng" dirty="0">
                <a:solidFill>
                  <a:schemeClr val="tx1"/>
                </a:solidFill>
                <a:cs typeface="Arial" panose="020B0604020202020204" pitchFamily="34" charset="0"/>
              </a:rPr>
              <a:t>Evolving?</a:t>
            </a:r>
            <a:endParaRPr lang="en-AU" b="1" i="1" u="sng" dirty="0">
              <a:solidFill>
                <a:schemeClr val="tx1"/>
              </a:solidFill>
            </a:endParaRPr>
          </a:p>
        </p:txBody>
      </p:sp>
      <p:sp>
        <p:nvSpPr>
          <p:cNvPr id="4" name="Content Placeholder 2">
            <a:extLst>
              <a:ext uri="{FF2B5EF4-FFF2-40B4-BE49-F238E27FC236}">
                <a16:creationId xmlns:a16="http://schemas.microsoft.com/office/drawing/2014/main" id="{5CCC4B5D-9A2D-4D72-9469-22AFC37F7B29}"/>
              </a:ext>
            </a:extLst>
          </p:cNvPr>
          <p:cNvSpPr txBox="1">
            <a:spLocks/>
          </p:cNvSpPr>
          <p:nvPr/>
        </p:nvSpPr>
        <p:spPr>
          <a:xfrm>
            <a:off x="686594" y="4282837"/>
            <a:ext cx="10820400" cy="2244147"/>
          </a:xfrm>
          <a:prstGeom prst="rect">
            <a:avLst/>
          </a:prstGeom>
          <a:no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2400" i="1" dirty="0">
                <a:cs typeface="Arial" panose="020B0604020202020204" pitchFamily="34" charset="0"/>
              </a:rPr>
              <a:t>“… there is no way of escaping Alfred Lang’s (1997, p. 389) conclusion ‘‘that attempts at defining culture in a definite way are futile’’… it is quite practicable and defensible simply to use the term without seeking to define it.”</a:t>
            </a:r>
            <a:br>
              <a:rPr lang="en-GB" sz="2400" i="1" dirty="0">
                <a:cs typeface="Arial" panose="020B0604020202020204" pitchFamily="34" charset="0"/>
              </a:rPr>
            </a:br>
            <a:endParaRPr lang="en-GB" sz="2400" i="1" dirty="0">
              <a:cs typeface="Arial" panose="020B0604020202020204" pitchFamily="34" charset="0"/>
            </a:endParaRPr>
          </a:p>
          <a:p>
            <a:pPr marL="457200" lvl="1" indent="0" algn="r">
              <a:buNone/>
            </a:pPr>
            <a:r>
              <a:rPr lang="en-AU" sz="2400" dirty="0">
                <a:cs typeface="Arial" panose="020B0604020202020204" pitchFamily="34" charset="0"/>
              </a:rPr>
              <a:t>(Jahoda, 2012, </a:t>
            </a:r>
            <a:r>
              <a:rPr lang="en-GB" sz="2400" dirty="0">
                <a:cs typeface="Arial" panose="020B0604020202020204" pitchFamily="34" charset="0"/>
              </a:rPr>
              <a:t>p. 300</a:t>
            </a:r>
            <a:r>
              <a:rPr lang="en-AU" sz="2400" dirty="0">
                <a:cs typeface="Arial" panose="020B0604020202020204" pitchFamily="34" charset="0"/>
              </a:rPr>
              <a:t>)</a:t>
            </a:r>
          </a:p>
        </p:txBody>
      </p:sp>
      <p:pic>
        <p:nvPicPr>
          <p:cNvPr id="5" name="Content Placeholder 5" descr="Text&#10;&#10;Description automatically generated with medium confidence">
            <a:extLst>
              <a:ext uri="{FF2B5EF4-FFF2-40B4-BE49-F238E27FC236}">
                <a16:creationId xmlns:a16="http://schemas.microsoft.com/office/drawing/2014/main" id="{C9D68835-2D44-4992-8D81-B0C3C70A2C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17918" y="4580828"/>
            <a:ext cx="5825118" cy="2093402"/>
          </a:xfrm>
          <a:prstGeom prst="rect">
            <a:avLst/>
          </a:prstGeom>
        </p:spPr>
      </p:pic>
      <p:sp>
        <p:nvSpPr>
          <p:cNvPr id="6" name="TextBox 5">
            <a:extLst>
              <a:ext uri="{FF2B5EF4-FFF2-40B4-BE49-F238E27FC236}">
                <a16:creationId xmlns:a16="http://schemas.microsoft.com/office/drawing/2014/main" id="{A02E17E5-BEBA-4566-B7B5-A17FF0A06071}"/>
              </a:ext>
            </a:extLst>
          </p:cNvPr>
          <p:cNvSpPr txBox="1"/>
          <p:nvPr/>
        </p:nvSpPr>
        <p:spPr>
          <a:xfrm>
            <a:off x="6422180" y="6474175"/>
            <a:ext cx="2420856" cy="200055"/>
          </a:xfrm>
          <a:prstGeom prst="rect">
            <a:avLst/>
          </a:prstGeom>
          <a:solidFill>
            <a:srgbClr val="000000"/>
          </a:solidFill>
        </p:spPr>
        <p:txBody>
          <a:bodyPr wrap="none" rtlCol="0">
            <a:spAutoFit/>
          </a:bodyPr>
          <a:lstStyle/>
          <a:p>
            <a:pPr algn="r">
              <a:spcAft>
                <a:spcPts val="600"/>
              </a:spcAft>
            </a:pPr>
            <a:r>
              <a:rPr lang="en-AU" sz="700" dirty="0">
                <a:solidFill>
                  <a:srgbClr val="FFFFFF"/>
                </a:solidFill>
                <a:hlinkClick r:id="rId3" tooltip="https://sergiocaredda.eu/people/beyond-generation-stereotypes/">
                  <a:extLst>
                    <a:ext uri="{A12FA001-AC4F-418D-AE19-62706E023703}">
                      <ahyp:hlinkClr xmlns:ahyp="http://schemas.microsoft.com/office/drawing/2018/hyperlinkcolor" val="tx"/>
                    </a:ext>
                  </a:extLst>
                </a:hlinkClick>
              </a:rPr>
              <a:t>This Photo</a:t>
            </a:r>
            <a:r>
              <a:rPr lang="en-AU" sz="700" dirty="0">
                <a:solidFill>
                  <a:srgbClr val="FFFFFF"/>
                </a:solidFill>
              </a:rPr>
              <a:t> by Unknown Author is licensed under </a:t>
            </a:r>
            <a:r>
              <a:rPr lang="en-AU" sz="700" dirty="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AU" sz="700" dirty="0">
              <a:solidFill>
                <a:srgbClr val="FFFFFF"/>
              </a:solidFill>
            </a:endParaRPr>
          </a:p>
        </p:txBody>
      </p:sp>
    </p:spTree>
    <p:extLst>
      <p:ext uri="{BB962C8B-B14F-4D97-AF65-F5344CB8AC3E}">
        <p14:creationId xmlns:p14="http://schemas.microsoft.com/office/powerpoint/2010/main" val="42451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CFBE-1FE6-49DB-A00E-790749BE911F}"/>
              </a:ext>
            </a:extLst>
          </p:cNvPr>
          <p:cNvSpPr>
            <a:spLocks noGrp="1"/>
          </p:cNvSpPr>
          <p:nvPr>
            <p:ph type="title"/>
          </p:nvPr>
        </p:nvSpPr>
        <p:spPr>
          <a:xfrm>
            <a:off x="581986" y="702156"/>
            <a:ext cx="11029616" cy="1013800"/>
          </a:xfrm>
        </p:spPr>
        <p:txBody>
          <a:bodyPr>
            <a:normAutofit/>
          </a:bodyPr>
          <a:lstStyle/>
          <a:p>
            <a:r>
              <a:rPr lang="en-AU" sz="3000" dirty="0">
                <a:solidFill>
                  <a:srgbClr val="FFFEFF"/>
                </a:solidFill>
              </a:rPr>
              <a:t>Difference between Race, Nationality, and Ethnicity</a:t>
            </a:r>
          </a:p>
        </p:txBody>
      </p:sp>
      <p:graphicFrame>
        <p:nvGraphicFramePr>
          <p:cNvPr id="12" name="Content Placeholder 2">
            <a:extLst>
              <a:ext uri="{FF2B5EF4-FFF2-40B4-BE49-F238E27FC236}">
                <a16:creationId xmlns:a16="http://schemas.microsoft.com/office/drawing/2014/main" id="{47BC535D-C49A-4201-89C1-BFCF4EC145F9}"/>
              </a:ext>
            </a:extLst>
          </p:cNvPr>
          <p:cNvGraphicFramePr>
            <a:graphicFrameLocks noGrp="1"/>
          </p:cNvGraphicFramePr>
          <p:nvPr>
            <p:ph idx="1"/>
          </p:nvPr>
        </p:nvGraphicFramePr>
        <p:xfrm>
          <a:off x="581819" y="2181226"/>
          <a:ext cx="11029950" cy="3341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C19DC5E3-7DB6-4745-AADE-E2C7897C6680}"/>
              </a:ext>
            </a:extLst>
          </p:cNvPr>
          <p:cNvSpPr txBox="1"/>
          <p:nvPr/>
        </p:nvSpPr>
        <p:spPr>
          <a:xfrm>
            <a:off x="581903" y="5740345"/>
            <a:ext cx="11029783" cy="523220"/>
          </a:xfrm>
          <a:prstGeom prst="rect">
            <a:avLst/>
          </a:prstGeom>
          <a:noFill/>
        </p:spPr>
        <p:txBody>
          <a:bodyPr wrap="square" rtlCol="0">
            <a:spAutoFit/>
          </a:bodyPr>
          <a:lstStyle/>
          <a:p>
            <a:pPr algn="ctr"/>
            <a:r>
              <a:rPr lang="en-AU" sz="2800" dirty="0"/>
              <a:t>Exclusive concepts, </a:t>
            </a:r>
            <a:r>
              <a:rPr lang="en-AU" sz="2800" i="1" u="sng" dirty="0"/>
              <a:t>not</a:t>
            </a:r>
            <a:r>
              <a:rPr lang="en-AU" sz="2800" dirty="0"/>
              <a:t> mutually exclusive for behaviour and society</a:t>
            </a:r>
            <a:endParaRPr lang="en-US" sz="2800" dirty="0"/>
          </a:p>
        </p:txBody>
      </p:sp>
    </p:spTree>
    <p:extLst>
      <p:ext uri="{BB962C8B-B14F-4D97-AF65-F5344CB8AC3E}">
        <p14:creationId xmlns:p14="http://schemas.microsoft.com/office/powerpoint/2010/main" val="14768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2858DA7B-6809-46E2-AFF3-3E7A0CA5E067}"/>
                                            </p:graphicEl>
                                          </p:spTgt>
                                        </p:tgtEl>
                                        <p:attrNameLst>
                                          <p:attrName>style.visibility</p:attrName>
                                        </p:attrNameLst>
                                      </p:cBhvr>
                                      <p:to>
                                        <p:strVal val="visible"/>
                                      </p:to>
                                    </p:set>
                                    <p:animEffect transition="in" filter="fade">
                                      <p:cBhvr>
                                        <p:cTn id="7" dur="500"/>
                                        <p:tgtEl>
                                          <p:spTgt spid="12">
                                            <p:graphicEl>
                                              <a:dgm id="{2858DA7B-6809-46E2-AFF3-3E7A0CA5E06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graphicEl>
                                              <a:dgm id="{FF460193-0DE1-4715-855E-8D1870A71ED6}"/>
                                            </p:graphicEl>
                                          </p:spTgt>
                                        </p:tgtEl>
                                        <p:attrNameLst>
                                          <p:attrName>style.visibility</p:attrName>
                                        </p:attrNameLst>
                                      </p:cBhvr>
                                      <p:to>
                                        <p:strVal val="visible"/>
                                      </p:to>
                                    </p:set>
                                    <p:animEffect transition="in" filter="fade">
                                      <p:cBhvr>
                                        <p:cTn id="10" dur="500"/>
                                        <p:tgtEl>
                                          <p:spTgt spid="12">
                                            <p:graphicEl>
                                              <a:dgm id="{FF460193-0DE1-4715-855E-8D1870A71ED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graphicEl>
                                              <a:dgm id="{2CB6332A-8633-42B5-9894-E47AD6576E3B}"/>
                                            </p:graphicEl>
                                          </p:spTgt>
                                        </p:tgtEl>
                                        <p:attrNameLst>
                                          <p:attrName>style.visibility</p:attrName>
                                        </p:attrNameLst>
                                      </p:cBhvr>
                                      <p:to>
                                        <p:strVal val="visible"/>
                                      </p:to>
                                    </p:set>
                                    <p:animEffect transition="in" filter="fade">
                                      <p:cBhvr>
                                        <p:cTn id="15" dur="500"/>
                                        <p:tgtEl>
                                          <p:spTgt spid="12">
                                            <p:graphicEl>
                                              <a:dgm id="{2CB6332A-8633-42B5-9894-E47AD6576E3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graphicEl>
                                              <a:dgm id="{F82275B9-B5BF-4E74-A731-147BD591BCC6}"/>
                                            </p:graphicEl>
                                          </p:spTgt>
                                        </p:tgtEl>
                                        <p:attrNameLst>
                                          <p:attrName>style.visibility</p:attrName>
                                        </p:attrNameLst>
                                      </p:cBhvr>
                                      <p:to>
                                        <p:strVal val="visible"/>
                                      </p:to>
                                    </p:set>
                                    <p:animEffect transition="in" filter="fade">
                                      <p:cBhvr>
                                        <p:cTn id="18" dur="500"/>
                                        <p:tgtEl>
                                          <p:spTgt spid="12">
                                            <p:graphicEl>
                                              <a:dgm id="{F82275B9-B5BF-4E74-A731-147BD591BCC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graphicEl>
                                              <a:dgm id="{327CD50E-66BE-4E43-A6D9-8E69EF0E8F51}"/>
                                            </p:graphicEl>
                                          </p:spTgt>
                                        </p:tgtEl>
                                        <p:attrNameLst>
                                          <p:attrName>style.visibility</p:attrName>
                                        </p:attrNameLst>
                                      </p:cBhvr>
                                      <p:to>
                                        <p:strVal val="visible"/>
                                      </p:to>
                                    </p:set>
                                    <p:animEffect transition="in" filter="fade">
                                      <p:cBhvr>
                                        <p:cTn id="23" dur="500"/>
                                        <p:tgtEl>
                                          <p:spTgt spid="12">
                                            <p:graphicEl>
                                              <a:dgm id="{327CD50E-66BE-4E43-A6D9-8E69EF0E8F51}"/>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graphicEl>
                                              <a:dgm id="{723E7CA8-F8C6-40A0-8775-4B33497B4F39}"/>
                                            </p:graphicEl>
                                          </p:spTgt>
                                        </p:tgtEl>
                                        <p:attrNameLst>
                                          <p:attrName>style.visibility</p:attrName>
                                        </p:attrNameLst>
                                      </p:cBhvr>
                                      <p:to>
                                        <p:strVal val="visible"/>
                                      </p:to>
                                    </p:set>
                                    <p:animEffect transition="in" filter="fade">
                                      <p:cBhvr>
                                        <p:cTn id="26" dur="500"/>
                                        <p:tgtEl>
                                          <p:spTgt spid="12">
                                            <p:graphicEl>
                                              <a:dgm id="{723E7CA8-F8C6-40A0-8775-4B33497B4F39}"/>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one"/>
        </p:bldSub>
      </p:bldGraphic>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A264-9F60-4078-9A4C-F105A2D64822}"/>
              </a:ext>
            </a:extLst>
          </p:cNvPr>
          <p:cNvSpPr>
            <a:spLocks noGrp="1"/>
          </p:cNvSpPr>
          <p:nvPr>
            <p:ph type="title"/>
          </p:nvPr>
        </p:nvSpPr>
        <p:spPr/>
        <p:txBody>
          <a:bodyPr/>
          <a:lstStyle/>
          <a:p>
            <a:r>
              <a:rPr lang="en-AU" dirty="0"/>
              <a:t>Reflection</a:t>
            </a:r>
          </a:p>
        </p:txBody>
      </p:sp>
      <p:sp>
        <p:nvSpPr>
          <p:cNvPr id="3" name="Content Placeholder 2">
            <a:extLst>
              <a:ext uri="{FF2B5EF4-FFF2-40B4-BE49-F238E27FC236}">
                <a16:creationId xmlns:a16="http://schemas.microsoft.com/office/drawing/2014/main" id="{749DA401-17BC-4C8D-892B-E7CEA84C797B}"/>
              </a:ext>
            </a:extLst>
          </p:cNvPr>
          <p:cNvSpPr>
            <a:spLocks noGrp="1"/>
          </p:cNvSpPr>
          <p:nvPr>
            <p:ph idx="1"/>
          </p:nvPr>
        </p:nvSpPr>
        <p:spPr/>
        <p:txBody>
          <a:bodyPr>
            <a:normAutofit/>
          </a:bodyPr>
          <a:lstStyle/>
          <a:p>
            <a:r>
              <a:rPr lang="en-AU" sz="2200" dirty="0">
                <a:solidFill>
                  <a:schemeClr val="tx1"/>
                </a:solidFill>
              </a:rPr>
              <a:t>What things do you think you take for granted as part of your culture?</a:t>
            </a:r>
          </a:p>
          <a:p>
            <a:endParaRPr lang="en-AU" sz="2200" dirty="0">
              <a:solidFill>
                <a:schemeClr val="tx1"/>
              </a:solidFill>
            </a:endParaRPr>
          </a:p>
          <a:p>
            <a:r>
              <a:rPr lang="en-AU" sz="2200" dirty="0">
                <a:solidFill>
                  <a:schemeClr val="tx1"/>
                </a:solidFill>
              </a:rPr>
              <a:t>What ways could you become more aware of these?</a:t>
            </a:r>
          </a:p>
          <a:p>
            <a:endParaRPr lang="en-AU" sz="2200" dirty="0">
              <a:solidFill>
                <a:schemeClr val="tx1"/>
              </a:solidFill>
            </a:endParaRPr>
          </a:p>
          <a:p>
            <a:r>
              <a:rPr lang="en-AU" sz="2200" dirty="0">
                <a:solidFill>
                  <a:schemeClr val="tx1"/>
                </a:solidFill>
              </a:rPr>
              <a:t>Why may some of these be important, </a:t>
            </a:r>
            <a:r>
              <a:rPr lang="en-AU" sz="2200">
                <a:solidFill>
                  <a:schemeClr val="tx1"/>
                </a:solidFill>
              </a:rPr>
              <a:t>or even </a:t>
            </a:r>
            <a:r>
              <a:rPr lang="en-AU" sz="2200" dirty="0">
                <a:solidFill>
                  <a:schemeClr val="tx1"/>
                </a:solidFill>
              </a:rPr>
              <a:t>critical, for future work as a psychology professional?</a:t>
            </a:r>
          </a:p>
        </p:txBody>
      </p:sp>
      <p:sp>
        <p:nvSpPr>
          <p:cNvPr id="4" name="Footer Placeholder 3">
            <a:extLst>
              <a:ext uri="{FF2B5EF4-FFF2-40B4-BE49-F238E27FC236}">
                <a16:creationId xmlns:a16="http://schemas.microsoft.com/office/drawing/2014/main" id="{E3B24C2E-A401-44D0-8817-9A2E9662366B}"/>
              </a:ext>
            </a:extLst>
          </p:cNvPr>
          <p:cNvSpPr>
            <a:spLocks noGrp="1"/>
          </p:cNvSpPr>
          <p:nvPr>
            <p:ph type="ftr" sz="quarter" idx="11"/>
          </p:nvPr>
        </p:nvSpPr>
        <p:spPr>
          <a:xfrm>
            <a:off x="581268" y="6321265"/>
            <a:ext cx="6918112"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0BDA5888-0FD5-4B89-9D28-6DFCB63EAFA7}"/>
              </a:ext>
            </a:extLst>
          </p:cNvPr>
          <p:cNvSpPr>
            <a:spLocks noGrp="1"/>
          </p:cNvSpPr>
          <p:nvPr>
            <p:ph type="sldNum" sz="quarter" idx="12"/>
          </p:nvPr>
        </p:nvSpPr>
        <p:spPr>
          <a:xfrm>
            <a:off x="10559676" y="6321264"/>
            <a:ext cx="1052645" cy="365125"/>
          </a:xfrm>
        </p:spPr>
        <p:txBody>
          <a:bodyPr/>
          <a:lstStyle/>
          <a:p>
            <a:r>
              <a:rPr lang="en-US" dirty="0"/>
              <a:t>Slide </a:t>
            </a:r>
            <a:fld id="{D902FE81-C05A-FB4E-B374-FDEE4BFE83C1}" type="slidenum">
              <a:rPr lang="en-US" smtClean="0"/>
              <a:t>19</a:t>
            </a:fld>
            <a:endParaRPr lang="en-US" dirty="0"/>
          </a:p>
        </p:txBody>
      </p:sp>
    </p:spTree>
    <p:extLst>
      <p:ext uri="{BB962C8B-B14F-4D97-AF65-F5344CB8AC3E}">
        <p14:creationId xmlns:p14="http://schemas.microsoft.com/office/powerpoint/2010/main" val="420188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F22D-E4E3-3D49-B3D6-01FD088E6B35}"/>
              </a:ext>
            </a:extLst>
          </p:cNvPr>
          <p:cNvSpPr>
            <a:spLocks noGrp="1"/>
          </p:cNvSpPr>
          <p:nvPr>
            <p:ph type="title"/>
          </p:nvPr>
        </p:nvSpPr>
        <p:spPr>
          <a:xfrm>
            <a:off x="550891" y="1287397"/>
            <a:ext cx="7886700" cy="366332"/>
          </a:xfrm>
        </p:spPr>
        <p:txBody>
          <a:bodyPr>
            <a:noAutofit/>
          </a:bodyPr>
          <a:lstStyle/>
          <a:p>
            <a:pPr algn="ctr"/>
            <a:r>
              <a:rPr lang="en-US" sz="3000" b="1" dirty="0">
                <a:latin typeface="Arial Black" panose="020B0604020202020204" pitchFamily="34" charset="0"/>
                <a:cs typeface="Arial Black" panose="020B0604020202020204" pitchFamily="34" charset="0"/>
              </a:rPr>
              <a:t>Acknowledgement of Country</a:t>
            </a:r>
          </a:p>
        </p:txBody>
      </p:sp>
      <p:sp>
        <p:nvSpPr>
          <p:cNvPr id="4" name="Rectangle 3">
            <a:extLst>
              <a:ext uri="{FF2B5EF4-FFF2-40B4-BE49-F238E27FC236}">
                <a16:creationId xmlns:a16="http://schemas.microsoft.com/office/drawing/2014/main" id="{492E4E4A-1832-B541-A641-596CA845E8BA}"/>
              </a:ext>
            </a:extLst>
          </p:cNvPr>
          <p:cNvSpPr/>
          <p:nvPr/>
        </p:nvSpPr>
        <p:spPr>
          <a:xfrm>
            <a:off x="2971280" y="2551837"/>
            <a:ext cx="6251028" cy="3046988"/>
          </a:xfrm>
          <a:prstGeom prst="rect">
            <a:avLst/>
          </a:prstGeom>
        </p:spPr>
        <p:txBody>
          <a:bodyPr wrap="square">
            <a:spAutoFit/>
          </a:bodyPr>
          <a:lstStyle/>
          <a:p>
            <a:pPr algn="ctr" defTabSz="685794"/>
            <a:r>
              <a:rPr lang="en-AU" sz="2400" dirty="0">
                <a:ln w="0">
                  <a:noFill/>
                </a:ln>
                <a:solidFill>
                  <a:srgbClr val="E7E6E6">
                    <a:lumMod val="10000"/>
                  </a:srgbClr>
                </a:solidFill>
                <a:effectLst>
                  <a:outerShdw blurRad="38100" dist="19050" dir="2700000" algn="tl" rotWithShape="0">
                    <a:prstClr val="black">
                      <a:alpha val="40000"/>
                    </a:prstClr>
                  </a:outerShdw>
                </a:effectLst>
                <a:latin typeface="Book Antiqua" panose="02040602050305030304" pitchFamily="18" charset="0"/>
              </a:rPr>
              <a:t>We acknowledge and pay our respects to the Kaurna people, the traditional custodians whose ancestral lands we gather on. We acknowledge the deep feelings of attachment and relationship of the Kaurna people to country and we respect and value their past, present and ongoing connection to the land and cultural beliefs</a:t>
            </a:r>
            <a:r>
              <a:rPr lang="en-AU" sz="2400" dirty="0">
                <a:ln w="0">
                  <a:solidFill>
                    <a:prstClr val="black"/>
                  </a:solidFill>
                </a:ln>
                <a:solidFill>
                  <a:srgbClr val="E7E6E6">
                    <a:lumMod val="10000"/>
                  </a:srgbClr>
                </a:solidFill>
                <a:effectLst>
                  <a:outerShdw blurRad="38100" dist="19050" dir="2700000" algn="tl" rotWithShape="0">
                    <a:prstClr val="black">
                      <a:alpha val="40000"/>
                    </a:prstClr>
                  </a:outerShdw>
                </a:effectLst>
                <a:latin typeface="Book Antiqua" panose="02040602050305030304" pitchFamily="18" charset="0"/>
              </a:rPr>
              <a:t>.</a:t>
            </a:r>
            <a:endParaRPr lang="en-US" sz="2400" dirty="0">
              <a:ln w="0">
                <a:solidFill>
                  <a:prstClr val="black"/>
                </a:solidFill>
              </a:ln>
              <a:solidFill>
                <a:srgbClr val="E7E6E6">
                  <a:lumMod val="10000"/>
                </a:srgbClr>
              </a:solidFill>
              <a:effectLst>
                <a:outerShdw blurRad="38100" dist="19050" dir="2700000" algn="tl" rotWithShape="0">
                  <a:prstClr val="black">
                    <a:alpha val="40000"/>
                  </a:prstClr>
                </a:outerShdw>
              </a:effectLst>
              <a:latin typeface="Book Antiqua" panose="02040602050305030304" pitchFamily="18" charset="0"/>
            </a:endParaRPr>
          </a:p>
        </p:txBody>
      </p:sp>
    </p:spTree>
    <p:extLst>
      <p:ext uri="{BB962C8B-B14F-4D97-AF65-F5344CB8AC3E}">
        <p14:creationId xmlns:p14="http://schemas.microsoft.com/office/powerpoint/2010/main" val="428454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FC84-EE1C-4ADA-9791-347932D3C8DA}"/>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6341B289-5CC7-457B-9EFE-07A533A451CC}"/>
              </a:ext>
            </a:extLst>
          </p:cNvPr>
          <p:cNvSpPr>
            <a:spLocks noGrp="1"/>
          </p:cNvSpPr>
          <p:nvPr>
            <p:ph idx="1"/>
          </p:nvPr>
        </p:nvSpPr>
        <p:spPr>
          <a:xfrm>
            <a:off x="720001" y="1828799"/>
            <a:ext cx="10753200" cy="4688236"/>
          </a:xfrm>
        </p:spPr>
        <p:txBody>
          <a:bodyPr>
            <a:normAutofit fontScale="92500" lnSpcReduction="10000"/>
          </a:bodyPr>
          <a:lstStyle/>
          <a:p>
            <a:pPr marL="536575" indent="-536575">
              <a:lnSpc>
                <a:spcPct val="120000"/>
              </a:lnSpc>
              <a:buNone/>
            </a:pPr>
            <a:r>
              <a:rPr lang="en-AU" b="0" dirty="0">
                <a:solidFill>
                  <a:schemeClr val="tx1"/>
                </a:solidFill>
                <a:latin typeface="Arial" panose="020B0604020202020204" pitchFamily="34" charset="0"/>
                <a:cs typeface="Arial" panose="020B0604020202020204" pitchFamily="34" charset="0"/>
              </a:rPr>
              <a:t>American Psychological Association. (</a:t>
            </a:r>
            <a:r>
              <a:rPr lang="en-AU" b="0" dirty="0" err="1">
                <a:solidFill>
                  <a:schemeClr val="tx1"/>
                </a:solidFill>
                <a:latin typeface="Arial" panose="020B0604020202020204" pitchFamily="34" charset="0"/>
                <a:cs typeface="Arial" panose="020B0604020202020204" pitchFamily="34" charset="0"/>
              </a:rPr>
              <a:t>n.d</a:t>
            </a:r>
            <a:r>
              <a:rPr lang="en-AU" b="0" dirty="0">
                <a:solidFill>
                  <a:schemeClr val="tx1"/>
                </a:solidFill>
                <a:latin typeface="Arial" panose="020B0604020202020204" pitchFamily="34" charset="0"/>
                <a:cs typeface="Arial" panose="020B0604020202020204" pitchFamily="34" charset="0"/>
              </a:rPr>
              <a:t>). Culture. In </a:t>
            </a:r>
            <a:r>
              <a:rPr lang="en-AU" b="0" i="1" dirty="0">
                <a:solidFill>
                  <a:schemeClr val="tx1"/>
                </a:solidFill>
                <a:latin typeface="Arial" panose="020B0604020202020204" pitchFamily="34" charset="0"/>
                <a:cs typeface="Arial" panose="020B0604020202020204" pitchFamily="34" charset="0"/>
              </a:rPr>
              <a:t>APA dictionary of psychology</a:t>
            </a:r>
            <a:r>
              <a:rPr lang="en-AU" b="0" dirty="0">
                <a:solidFill>
                  <a:schemeClr val="tx1"/>
                </a:solidFill>
                <a:latin typeface="Arial" panose="020B0604020202020204" pitchFamily="34" charset="0"/>
                <a:cs typeface="Arial" panose="020B0604020202020204" pitchFamily="34" charset="0"/>
              </a:rPr>
              <a:t>. Retrieved June 2021 from </a:t>
            </a:r>
            <a:r>
              <a:rPr lang="en-AU" b="0" dirty="0">
                <a:solidFill>
                  <a:schemeClr val="tx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https://dictionary.apa.org/culture</a:t>
            </a:r>
            <a:r>
              <a:rPr lang="en-AU" b="0" dirty="0">
                <a:solidFill>
                  <a:schemeClr val="tx1"/>
                </a:solidFill>
                <a:latin typeface="Arial" panose="020B0604020202020204" pitchFamily="34" charset="0"/>
                <a:cs typeface="Arial" panose="020B0604020202020204" pitchFamily="34" charset="0"/>
              </a:rPr>
              <a:t> </a:t>
            </a:r>
          </a:p>
          <a:p>
            <a:pPr marL="536575" indent="-536575">
              <a:lnSpc>
                <a:spcPct val="120000"/>
              </a:lnSpc>
              <a:buNone/>
            </a:pPr>
            <a:r>
              <a:rPr lang="en-AU" b="0" dirty="0">
                <a:solidFill>
                  <a:schemeClr val="tx1"/>
                </a:solidFill>
                <a:latin typeface="Arial" panose="020B0604020202020204" pitchFamily="34" charset="0"/>
                <a:cs typeface="Arial" panose="020B0604020202020204" pitchFamily="34" charset="0"/>
              </a:rPr>
              <a:t>American Psychological Association. (</a:t>
            </a:r>
            <a:r>
              <a:rPr lang="en-AU" b="0" dirty="0" err="1">
                <a:solidFill>
                  <a:schemeClr val="tx1"/>
                </a:solidFill>
                <a:latin typeface="Arial" panose="020B0604020202020204" pitchFamily="34" charset="0"/>
                <a:cs typeface="Arial" panose="020B0604020202020204" pitchFamily="34" charset="0"/>
              </a:rPr>
              <a:t>n.d</a:t>
            </a:r>
            <a:r>
              <a:rPr lang="en-AU" b="0" dirty="0">
                <a:solidFill>
                  <a:schemeClr val="tx1"/>
                </a:solidFill>
                <a:latin typeface="Arial" panose="020B0604020202020204" pitchFamily="34" charset="0"/>
                <a:cs typeface="Arial" panose="020B0604020202020204" pitchFamily="34" charset="0"/>
              </a:rPr>
              <a:t>). Social Loafing. In </a:t>
            </a:r>
            <a:r>
              <a:rPr lang="en-AU" b="0" i="1" dirty="0">
                <a:solidFill>
                  <a:schemeClr val="tx1"/>
                </a:solidFill>
                <a:latin typeface="Arial" panose="020B0604020202020204" pitchFamily="34" charset="0"/>
                <a:cs typeface="Arial" panose="020B0604020202020204" pitchFamily="34" charset="0"/>
              </a:rPr>
              <a:t>APA dictionary of psychology</a:t>
            </a:r>
            <a:r>
              <a:rPr lang="en-AU" b="0" dirty="0">
                <a:solidFill>
                  <a:schemeClr val="tx1"/>
                </a:solidFill>
                <a:latin typeface="Arial" panose="020B0604020202020204" pitchFamily="34" charset="0"/>
                <a:cs typeface="Arial" panose="020B0604020202020204" pitchFamily="34" charset="0"/>
              </a:rPr>
              <a:t>. Retrieved June 2021 from </a:t>
            </a:r>
            <a:r>
              <a:rPr lang="en-AU" b="0" dirty="0">
                <a:solidFill>
                  <a:schemeClr val="tx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https://dictionary.apa.org/social-loafing</a:t>
            </a:r>
            <a:r>
              <a:rPr lang="en-AU" b="0" dirty="0">
                <a:solidFill>
                  <a:schemeClr val="tx1"/>
                </a:solidFill>
                <a:latin typeface="Arial" panose="020B0604020202020204" pitchFamily="34" charset="0"/>
                <a:cs typeface="Arial" panose="020B0604020202020204" pitchFamily="34" charset="0"/>
              </a:rPr>
              <a:t> </a:t>
            </a:r>
          </a:p>
          <a:p>
            <a:pPr marL="536575" indent="-536575">
              <a:lnSpc>
                <a:spcPct val="120000"/>
              </a:lnSpc>
              <a:buNone/>
            </a:pPr>
            <a:r>
              <a:rPr lang="en-AU" b="0" dirty="0">
                <a:solidFill>
                  <a:schemeClr val="tx1"/>
                </a:solidFill>
                <a:latin typeface="Arial" panose="020B0604020202020204" pitchFamily="34" charset="0"/>
                <a:cs typeface="Arial" panose="020B0604020202020204" pitchFamily="34" charset="0"/>
              </a:rPr>
              <a:t>American Psychological Association. (</a:t>
            </a:r>
            <a:r>
              <a:rPr lang="en-AU" b="0" dirty="0" err="1">
                <a:solidFill>
                  <a:schemeClr val="tx1"/>
                </a:solidFill>
                <a:latin typeface="Arial" panose="020B0604020202020204" pitchFamily="34" charset="0"/>
                <a:cs typeface="Arial" panose="020B0604020202020204" pitchFamily="34" charset="0"/>
              </a:rPr>
              <a:t>n.d</a:t>
            </a:r>
            <a:r>
              <a:rPr lang="en-AU" b="0" dirty="0">
                <a:solidFill>
                  <a:schemeClr val="tx1"/>
                </a:solidFill>
                <a:latin typeface="Arial" panose="020B0604020202020204" pitchFamily="34" charset="0"/>
                <a:cs typeface="Arial" panose="020B0604020202020204" pitchFamily="34" charset="0"/>
              </a:rPr>
              <a:t>). Universalism. In </a:t>
            </a:r>
            <a:r>
              <a:rPr lang="en-AU" b="0" i="1" dirty="0">
                <a:solidFill>
                  <a:schemeClr val="tx1"/>
                </a:solidFill>
                <a:latin typeface="Arial" panose="020B0604020202020204" pitchFamily="34" charset="0"/>
                <a:cs typeface="Arial" panose="020B0604020202020204" pitchFamily="34" charset="0"/>
              </a:rPr>
              <a:t>APA dictionary of psychology</a:t>
            </a:r>
            <a:r>
              <a:rPr lang="en-AU" b="0" dirty="0">
                <a:solidFill>
                  <a:schemeClr val="tx1"/>
                </a:solidFill>
                <a:latin typeface="Arial" panose="020B0604020202020204" pitchFamily="34" charset="0"/>
                <a:cs typeface="Arial" panose="020B0604020202020204" pitchFamily="34" charset="0"/>
              </a:rPr>
              <a:t>. Retrieved June 2021 from </a:t>
            </a:r>
            <a:r>
              <a:rPr lang="en-AU" b="0" dirty="0">
                <a:solidFill>
                  <a:schemeClr val="tx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https://dictionary.apa.org/universalism</a:t>
            </a:r>
            <a:r>
              <a:rPr lang="en-AU" b="0" dirty="0">
                <a:solidFill>
                  <a:schemeClr val="tx1"/>
                </a:solidFill>
                <a:latin typeface="Arial" panose="020B0604020202020204" pitchFamily="34" charset="0"/>
                <a:cs typeface="Arial" panose="020B0604020202020204" pitchFamily="34" charset="0"/>
              </a:rPr>
              <a:t> </a:t>
            </a:r>
          </a:p>
          <a:p>
            <a:pPr marL="536575" indent="-536575">
              <a:lnSpc>
                <a:spcPct val="120000"/>
              </a:lnSpc>
              <a:buNone/>
            </a:pPr>
            <a:r>
              <a:rPr lang="en-GB" b="0" dirty="0">
                <a:solidFill>
                  <a:schemeClr val="tx1"/>
                </a:solidFill>
                <a:latin typeface="Arial" panose="020B0604020202020204" pitchFamily="34" charset="0"/>
                <a:cs typeface="Arial" panose="020B0604020202020204" pitchFamily="34" charset="0"/>
              </a:rPr>
              <a:t>Berry. (1997). Handbook of cross-cultural psychology  (2nd ed.). </a:t>
            </a:r>
            <a:r>
              <a:rPr lang="en-GB" b="0" dirty="0" err="1">
                <a:solidFill>
                  <a:schemeClr val="tx1"/>
                </a:solidFill>
                <a:latin typeface="Arial" panose="020B0604020202020204" pitchFamily="34" charset="0"/>
                <a:cs typeface="Arial" panose="020B0604020202020204" pitchFamily="34" charset="0"/>
              </a:rPr>
              <a:t>Allyn</a:t>
            </a:r>
            <a:r>
              <a:rPr lang="en-GB" b="0" dirty="0">
                <a:solidFill>
                  <a:schemeClr val="tx1"/>
                </a:solidFill>
                <a:latin typeface="Arial" panose="020B0604020202020204" pitchFamily="34" charset="0"/>
                <a:cs typeface="Arial" panose="020B0604020202020204" pitchFamily="34" charset="0"/>
              </a:rPr>
              <a:t> and Bacon.</a:t>
            </a:r>
          </a:p>
          <a:p>
            <a:pPr marL="536575" indent="-536575">
              <a:lnSpc>
                <a:spcPct val="120000"/>
              </a:lnSpc>
              <a:buNone/>
            </a:pPr>
            <a:r>
              <a:rPr lang="en-AU" b="0" dirty="0">
                <a:solidFill>
                  <a:schemeClr val="tx1"/>
                </a:solidFill>
                <a:latin typeface="Arial" panose="020B0604020202020204" pitchFamily="34" charset="0"/>
                <a:cs typeface="Arial" panose="020B0604020202020204" pitchFamily="34" charset="0"/>
              </a:rPr>
              <a:t>Berry, J. W., </a:t>
            </a:r>
            <a:r>
              <a:rPr lang="en-AU" b="0" dirty="0" err="1">
                <a:solidFill>
                  <a:schemeClr val="tx1"/>
                </a:solidFill>
                <a:latin typeface="Arial" panose="020B0604020202020204" pitchFamily="34" charset="0"/>
                <a:cs typeface="Arial" panose="020B0604020202020204" pitchFamily="34" charset="0"/>
              </a:rPr>
              <a:t>Poortinga</a:t>
            </a:r>
            <a:r>
              <a:rPr lang="en-AU" b="0" dirty="0">
                <a:solidFill>
                  <a:schemeClr val="tx1"/>
                </a:solidFill>
                <a:latin typeface="Arial" panose="020B0604020202020204" pitchFamily="34" charset="0"/>
                <a:cs typeface="Arial" panose="020B0604020202020204" pitchFamily="34" charset="0"/>
              </a:rPr>
              <a:t>, Y. H., </a:t>
            </a:r>
            <a:r>
              <a:rPr lang="en-AU" b="0" dirty="0" err="1">
                <a:solidFill>
                  <a:schemeClr val="tx1"/>
                </a:solidFill>
                <a:latin typeface="Arial" panose="020B0604020202020204" pitchFamily="34" charset="0"/>
                <a:cs typeface="Arial" panose="020B0604020202020204" pitchFamily="34" charset="0"/>
              </a:rPr>
              <a:t>Breugelmans</a:t>
            </a:r>
            <a:r>
              <a:rPr lang="en-AU" b="0" dirty="0">
                <a:solidFill>
                  <a:schemeClr val="tx1"/>
                </a:solidFill>
                <a:latin typeface="Arial" panose="020B0604020202020204" pitchFamily="34" charset="0"/>
                <a:cs typeface="Arial" panose="020B0604020202020204" pitchFamily="34" charset="0"/>
              </a:rPr>
              <a:t>, S. M., </a:t>
            </a:r>
            <a:r>
              <a:rPr lang="en-AU" b="0" dirty="0" err="1">
                <a:solidFill>
                  <a:schemeClr val="tx1"/>
                </a:solidFill>
                <a:latin typeface="Arial" panose="020B0604020202020204" pitchFamily="34" charset="0"/>
                <a:cs typeface="Arial" panose="020B0604020202020204" pitchFamily="34" charset="0"/>
              </a:rPr>
              <a:t>Chasiotis</a:t>
            </a:r>
            <a:r>
              <a:rPr lang="en-AU" b="0" dirty="0">
                <a:solidFill>
                  <a:schemeClr val="tx1"/>
                </a:solidFill>
                <a:latin typeface="Arial" panose="020B0604020202020204" pitchFamily="34" charset="0"/>
                <a:cs typeface="Arial" panose="020B0604020202020204" pitchFamily="34" charset="0"/>
              </a:rPr>
              <a:t>, a., &amp; Sam, D. L. (2011) </a:t>
            </a:r>
            <a:r>
              <a:rPr lang="en-AU" b="0" i="1" dirty="0">
                <a:solidFill>
                  <a:schemeClr val="tx1"/>
                </a:solidFill>
                <a:latin typeface="Arial" panose="020B0604020202020204" pitchFamily="34" charset="0"/>
                <a:cs typeface="Arial" panose="020B0604020202020204" pitchFamily="34" charset="0"/>
              </a:rPr>
              <a:t>Cross-Cultural Psychology: Research and applications </a:t>
            </a:r>
            <a:r>
              <a:rPr lang="en-AU" b="0" dirty="0">
                <a:solidFill>
                  <a:schemeClr val="tx1"/>
                </a:solidFill>
                <a:latin typeface="Arial" panose="020B0604020202020204" pitchFamily="34" charset="0"/>
                <a:cs typeface="Arial" panose="020B0604020202020204" pitchFamily="34" charset="0"/>
              </a:rPr>
              <a:t>(3</a:t>
            </a:r>
            <a:r>
              <a:rPr lang="en-AU" b="0" baseline="30000" dirty="0">
                <a:solidFill>
                  <a:schemeClr val="tx1"/>
                </a:solidFill>
                <a:latin typeface="Arial" panose="020B0604020202020204" pitchFamily="34" charset="0"/>
                <a:cs typeface="Arial" panose="020B0604020202020204" pitchFamily="34" charset="0"/>
              </a:rPr>
              <a:t>rd</a:t>
            </a:r>
            <a:r>
              <a:rPr lang="en-AU" b="0" dirty="0">
                <a:solidFill>
                  <a:schemeClr val="tx1"/>
                </a:solidFill>
                <a:latin typeface="Arial" panose="020B0604020202020204" pitchFamily="34" charset="0"/>
                <a:cs typeface="Arial" panose="020B0604020202020204" pitchFamily="34" charset="0"/>
              </a:rPr>
              <a:t> ed.). Cambridge University Press.  </a:t>
            </a:r>
          </a:p>
          <a:p>
            <a:pPr marL="536575" indent="-536575">
              <a:lnSpc>
                <a:spcPct val="120000"/>
              </a:lnSpc>
              <a:buNone/>
            </a:pPr>
            <a:r>
              <a:rPr lang="en-AU" b="0" dirty="0">
                <a:solidFill>
                  <a:schemeClr val="tx1"/>
                </a:solidFill>
                <a:latin typeface="Arial" panose="020B0604020202020204" pitchFamily="34" charset="0"/>
                <a:cs typeface="Arial" panose="020B0604020202020204" pitchFamily="34" charset="0"/>
              </a:rPr>
              <a:t>Cohen, D., &amp; </a:t>
            </a:r>
            <a:r>
              <a:rPr lang="en-AU" b="0" dirty="0" err="1">
                <a:solidFill>
                  <a:schemeClr val="tx1"/>
                </a:solidFill>
                <a:latin typeface="Arial" panose="020B0604020202020204" pitchFamily="34" charset="0"/>
                <a:cs typeface="Arial" panose="020B0604020202020204" pitchFamily="34" charset="0"/>
              </a:rPr>
              <a:t>Kitayama</a:t>
            </a:r>
            <a:r>
              <a:rPr lang="en-AU" b="0" dirty="0">
                <a:solidFill>
                  <a:schemeClr val="tx1"/>
                </a:solidFill>
                <a:latin typeface="Arial" panose="020B0604020202020204" pitchFamily="34" charset="0"/>
                <a:cs typeface="Arial" panose="020B0604020202020204" pitchFamily="34" charset="0"/>
              </a:rPr>
              <a:t>, S. (2018). </a:t>
            </a:r>
            <a:r>
              <a:rPr lang="en-AU" b="0" i="1" dirty="0">
                <a:solidFill>
                  <a:schemeClr val="tx1"/>
                </a:solidFill>
                <a:latin typeface="Arial" panose="020B0604020202020204" pitchFamily="34" charset="0"/>
                <a:cs typeface="Arial" panose="020B0604020202020204" pitchFamily="34" charset="0"/>
              </a:rPr>
              <a:t>Handbook of Cultural Psychology </a:t>
            </a:r>
            <a:r>
              <a:rPr lang="en-AU" b="0" dirty="0">
                <a:solidFill>
                  <a:schemeClr val="tx1"/>
                </a:solidFill>
                <a:latin typeface="Arial" panose="020B0604020202020204" pitchFamily="34" charset="0"/>
                <a:cs typeface="Arial" panose="020B0604020202020204" pitchFamily="34" charset="0"/>
              </a:rPr>
              <a:t>(2</a:t>
            </a:r>
            <a:r>
              <a:rPr lang="en-AU" b="0" baseline="30000" dirty="0">
                <a:solidFill>
                  <a:schemeClr val="tx1"/>
                </a:solidFill>
                <a:latin typeface="Arial" panose="020B0604020202020204" pitchFamily="34" charset="0"/>
                <a:cs typeface="Arial" panose="020B0604020202020204" pitchFamily="34" charset="0"/>
              </a:rPr>
              <a:t>nd</a:t>
            </a:r>
            <a:r>
              <a:rPr lang="en-AU" b="0" dirty="0">
                <a:solidFill>
                  <a:schemeClr val="tx1"/>
                </a:solidFill>
                <a:latin typeface="Arial" panose="020B0604020202020204" pitchFamily="34" charset="0"/>
                <a:cs typeface="Arial" panose="020B0604020202020204" pitchFamily="34" charset="0"/>
              </a:rPr>
              <a:t> ed.). The Guilford Press. </a:t>
            </a:r>
          </a:p>
          <a:p>
            <a:pPr marL="536575" indent="-536575">
              <a:lnSpc>
                <a:spcPct val="120000"/>
              </a:lnSpc>
              <a:buNone/>
            </a:pPr>
            <a:r>
              <a:rPr lang="en-AU" b="0" dirty="0">
                <a:solidFill>
                  <a:schemeClr val="tx1"/>
                </a:solidFill>
                <a:latin typeface="Arial" panose="020B0604020202020204" pitchFamily="34" charset="0"/>
                <a:cs typeface="Arial" panose="020B0604020202020204" pitchFamily="34" charset="0"/>
              </a:rPr>
              <a:t>Geertz, C. (1973). </a:t>
            </a:r>
            <a:r>
              <a:rPr lang="en-AU" b="0" i="1" dirty="0">
                <a:solidFill>
                  <a:schemeClr val="tx1"/>
                </a:solidFill>
                <a:latin typeface="Arial" panose="020B0604020202020204" pitchFamily="34" charset="0"/>
                <a:cs typeface="Arial" panose="020B0604020202020204" pitchFamily="34" charset="0"/>
              </a:rPr>
              <a:t>The interpretation of cultures : selected essays</a:t>
            </a:r>
            <a:r>
              <a:rPr lang="en-AU" b="0" dirty="0">
                <a:solidFill>
                  <a:schemeClr val="tx1"/>
                </a:solidFill>
                <a:latin typeface="Arial" panose="020B0604020202020204" pitchFamily="34" charset="0"/>
                <a:cs typeface="Arial" panose="020B0604020202020204" pitchFamily="34" charset="0"/>
              </a:rPr>
              <a:t>. Basic Books.</a:t>
            </a:r>
          </a:p>
          <a:p>
            <a:pPr marL="536575" indent="-536575">
              <a:lnSpc>
                <a:spcPct val="120000"/>
              </a:lnSpc>
              <a:buNone/>
            </a:pPr>
            <a:r>
              <a:rPr lang="en-AU" b="0" dirty="0">
                <a:solidFill>
                  <a:schemeClr val="tx1"/>
                </a:solidFill>
                <a:latin typeface="Arial" panose="020B0604020202020204" pitchFamily="34" charset="0"/>
                <a:cs typeface="Arial" panose="020B0604020202020204" pitchFamily="34" charset="0"/>
              </a:rPr>
              <a:t>Jahoda, G. (2012). Critical reflections on some recent definitions of “culture.” </a:t>
            </a:r>
            <a:r>
              <a:rPr lang="en-AU" b="0" i="1" dirty="0">
                <a:solidFill>
                  <a:schemeClr val="tx1"/>
                </a:solidFill>
                <a:latin typeface="Arial" panose="020B0604020202020204" pitchFamily="34" charset="0"/>
                <a:cs typeface="Arial" panose="020B0604020202020204" pitchFamily="34" charset="0"/>
              </a:rPr>
              <a:t>Culture &amp; Psychology, 18</a:t>
            </a:r>
            <a:r>
              <a:rPr lang="en-AU" b="0" dirty="0">
                <a:solidFill>
                  <a:schemeClr val="tx1"/>
                </a:solidFill>
                <a:latin typeface="Arial" panose="020B0604020202020204" pitchFamily="34" charset="0"/>
                <a:cs typeface="Arial" panose="020B0604020202020204" pitchFamily="34" charset="0"/>
              </a:rPr>
              <a:t>(3), 289–303. https://doi.org/10.1177/1354067X12446229</a:t>
            </a:r>
          </a:p>
        </p:txBody>
      </p:sp>
      <p:sp>
        <p:nvSpPr>
          <p:cNvPr id="4" name="Footer Placeholder 3">
            <a:extLst>
              <a:ext uri="{FF2B5EF4-FFF2-40B4-BE49-F238E27FC236}">
                <a16:creationId xmlns:a16="http://schemas.microsoft.com/office/drawing/2014/main" id="{15AF31F5-C0BC-44CC-899D-7EAB76C638F4}"/>
              </a:ext>
            </a:extLst>
          </p:cNvPr>
          <p:cNvSpPr>
            <a:spLocks noGrp="1"/>
          </p:cNvSpPr>
          <p:nvPr>
            <p:ph type="ftr" sz="quarter" idx="11"/>
          </p:nvPr>
        </p:nvSpPr>
        <p:spPr>
          <a:xfrm>
            <a:off x="581268" y="6503282"/>
            <a:ext cx="6918112"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89EF2A8B-7763-4D21-B92D-8D4CDB594185}"/>
              </a:ext>
            </a:extLst>
          </p:cNvPr>
          <p:cNvSpPr>
            <a:spLocks noGrp="1"/>
          </p:cNvSpPr>
          <p:nvPr>
            <p:ph type="sldNum" sz="quarter" idx="12"/>
          </p:nvPr>
        </p:nvSpPr>
        <p:spPr>
          <a:xfrm>
            <a:off x="10559675" y="6517035"/>
            <a:ext cx="1052645" cy="365125"/>
          </a:xfrm>
        </p:spPr>
        <p:txBody>
          <a:bodyPr/>
          <a:lstStyle/>
          <a:p>
            <a:r>
              <a:rPr lang="en-US" dirty="0"/>
              <a:t>Slide </a:t>
            </a:r>
            <a:fld id="{D902FE81-C05A-FB4E-B374-FDEE4BFE83C1}" type="slidenum">
              <a:rPr lang="en-US" smtClean="0"/>
              <a:t>20</a:t>
            </a:fld>
            <a:endParaRPr lang="en-US" dirty="0"/>
          </a:p>
        </p:txBody>
      </p:sp>
    </p:spTree>
    <p:extLst>
      <p:ext uri="{BB962C8B-B14F-4D97-AF65-F5344CB8AC3E}">
        <p14:creationId xmlns:p14="http://schemas.microsoft.com/office/powerpoint/2010/main" val="156862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EBA288-D357-428D-9E97-74EAC8302086}"/>
              </a:ext>
            </a:extLst>
          </p:cNvPr>
          <p:cNvSpPr>
            <a:spLocks noGrp="1"/>
          </p:cNvSpPr>
          <p:nvPr>
            <p:ph type="title"/>
          </p:nvPr>
        </p:nvSpPr>
        <p:spPr/>
        <p:txBody>
          <a:bodyPr/>
          <a:lstStyle/>
          <a:p>
            <a:r>
              <a:rPr lang="en-AU" dirty="0"/>
              <a:t>References</a:t>
            </a:r>
          </a:p>
        </p:txBody>
      </p:sp>
      <p:sp>
        <p:nvSpPr>
          <p:cNvPr id="6" name="Content Placeholder 5">
            <a:extLst>
              <a:ext uri="{FF2B5EF4-FFF2-40B4-BE49-F238E27FC236}">
                <a16:creationId xmlns:a16="http://schemas.microsoft.com/office/drawing/2014/main" id="{C755E962-AB80-41CC-901A-A791CB4010F0}"/>
              </a:ext>
            </a:extLst>
          </p:cNvPr>
          <p:cNvSpPr>
            <a:spLocks noGrp="1"/>
          </p:cNvSpPr>
          <p:nvPr>
            <p:ph idx="1"/>
          </p:nvPr>
        </p:nvSpPr>
        <p:spPr>
          <a:xfrm>
            <a:off x="720001" y="1809946"/>
            <a:ext cx="10753200" cy="4760535"/>
          </a:xfrm>
        </p:spPr>
        <p:txBody>
          <a:bodyPr>
            <a:noAutofit/>
          </a:bodyPr>
          <a:lstStyle/>
          <a:p>
            <a:pPr marL="536575" indent="-536575">
              <a:buNone/>
            </a:pPr>
            <a:r>
              <a:rPr lang="en-AU" sz="1400" dirty="0">
                <a:solidFill>
                  <a:schemeClr val="tx1"/>
                </a:solidFill>
                <a:latin typeface="Arial" panose="020B0604020202020204" pitchFamily="34" charset="0"/>
                <a:cs typeface="Arial" panose="020B0604020202020204" pitchFamily="34" charset="0"/>
              </a:rPr>
              <a:t>Karau, S. J. &amp; Williams, K. D. (1993). Social Loafing. </a:t>
            </a:r>
            <a:r>
              <a:rPr lang="en-AU" sz="1400" i="1" dirty="0">
                <a:solidFill>
                  <a:schemeClr val="tx1"/>
                </a:solidFill>
                <a:latin typeface="Arial" panose="020B0604020202020204" pitchFamily="34" charset="0"/>
                <a:cs typeface="Arial" panose="020B0604020202020204" pitchFamily="34" charset="0"/>
              </a:rPr>
              <a:t>Journal of Personality and Social Psychology, 65</a:t>
            </a:r>
            <a:r>
              <a:rPr lang="en-AU" sz="1400" dirty="0">
                <a:solidFill>
                  <a:schemeClr val="tx1"/>
                </a:solidFill>
                <a:latin typeface="Arial" panose="020B0604020202020204" pitchFamily="34" charset="0"/>
                <a:cs typeface="Arial" panose="020B0604020202020204" pitchFamily="34" charset="0"/>
              </a:rPr>
              <a:t>(4), 681–706.  </a:t>
            </a:r>
          </a:p>
          <a:p>
            <a:pPr marL="536575" indent="-536575">
              <a:buNone/>
            </a:pPr>
            <a:r>
              <a:rPr lang="en-AU" sz="1400" dirty="0" err="1">
                <a:solidFill>
                  <a:schemeClr val="tx1"/>
                </a:solidFill>
                <a:latin typeface="Arial" panose="020B0604020202020204" pitchFamily="34" charset="0"/>
                <a:cs typeface="Arial" panose="020B0604020202020204" pitchFamily="34" charset="0"/>
              </a:rPr>
              <a:t>Klehe</a:t>
            </a:r>
            <a:r>
              <a:rPr lang="en-AU" sz="1400" dirty="0">
                <a:solidFill>
                  <a:schemeClr val="tx1"/>
                </a:solidFill>
                <a:latin typeface="Arial" panose="020B0604020202020204" pitchFamily="34" charset="0"/>
                <a:cs typeface="Arial" panose="020B0604020202020204" pitchFamily="34" charset="0"/>
              </a:rPr>
              <a:t>, U., &amp; Anderson, N. (2007). The Moderating Influence of Personality and Culture on Social Loafing in Typical versus Maximum Performance Situations. </a:t>
            </a:r>
            <a:r>
              <a:rPr lang="en-AU" sz="1400" i="1" dirty="0">
                <a:solidFill>
                  <a:schemeClr val="tx1"/>
                </a:solidFill>
                <a:latin typeface="Arial" panose="020B0604020202020204" pitchFamily="34" charset="0"/>
                <a:cs typeface="Arial" panose="020B0604020202020204" pitchFamily="34" charset="0"/>
              </a:rPr>
              <a:t>International Journal of Selection and Assessment, 15</a:t>
            </a:r>
            <a:r>
              <a:rPr lang="en-AU" sz="1400" dirty="0">
                <a:solidFill>
                  <a:schemeClr val="tx1"/>
                </a:solidFill>
                <a:latin typeface="Arial" panose="020B0604020202020204" pitchFamily="34" charset="0"/>
                <a:cs typeface="Arial" panose="020B0604020202020204" pitchFamily="34" charset="0"/>
              </a:rPr>
              <a:t>(2), 250–262. https://doi.org/10.1111/j.1468-2389.2007.00385.x</a:t>
            </a:r>
          </a:p>
          <a:p>
            <a:pPr marL="536575" indent="-536575">
              <a:buNone/>
            </a:pPr>
            <a:r>
              <a:rPr lang="en-AU" sz="1400" dirty="0">
                <a:solidFill>
                  <a:schemeClr val="tx1"/>
                </a:solidFill>
                <a:latin typeface="Arial" panose="020B0604020202020204" pitchFamily="34" charset="0"/>
                <a:cs typeface="Arial" panose="020B0604020202020204" pitchFamily="34" charset="0"/>
              </a:rPr>
              <a:t>Matsumoto, D., &amp; </a:t>
            </a:r>
            <a:r>
              <a:rPr lang="en-AU" sz="1400" dirty="0" err="1">
                <a:solidFill>
                  <a:schemeClr val="tx1"/>
                </a:solidFill>
                <a:latin typeface="Arial" panose="020B0604020202020204" pitchFamily="34" charset="0"/>
                <a:cs typeface="Arial" panose="020B0604020202020204" pitchFamily="34" charset="0"/>
              </a:rPr>
              <a:t>Juang</a:t>
            </a:r>
            <a:r>
              <a:rPr lang="en-AU" sz="1400" dirty="0">
                <a:solidFill>
                  <a:schemeClr val="tx1"/>
                </a:solidFill>
                <a:latin typeface="Arial" panose="020B0604020202020204" pitchFamily="34" charset="0"/>
                <a:cs typeface="Arial" panose="020B0604020202020204" pitchFamily="34" charset="0"/>
              </a:rPr>
              <a:t>, L. (2013). </a:t>
            </a:r>
            <a:r>
              <a:rPr lang="en-AU" sz="1400" i="1" dirty="0">
                <a:solidFill>
                  <a:schemeClr val="tx1"/>
                </a:solidFill>
                <a:latin typeface="Arial" panose="020B0604020202020204" pitchFamily="34" charset="0"/>
                <a:cs typeface="Arial" panose="020B0604020202020204" pitchFamily="34" charset="0"/>
              </a:rPr>
              <a:t>Culture &amp; Psychology (5</a:t>
            </a:r>
            <a:r>
              <a:rPr lang="en-AU" sz="1400" i="1" baseline="30000" dirty="0">
                <a:solidFill>
                  <a:schemeClr val="tx1"/>
                </a:solidFill>
                <a:latin typeface="Arial" panose="020B0604020202020204" pitchFamily="34" charset="0"/>
                <a:cs typeface="Arial" panose="020B0604020202020204" pitchFamily="34" charset="0"/>
              </a:rPr>
              <a:t>th</a:t>
            </a:r>
            <a:r>
              <a:rPr lang="en-AU" sz="1400" i="1" dirty="0">
                <a:solidFill>
                  <a:schemeClr val="tx1"/>
                </a:solidFill>
                <a:latin typeface="Arial" panose="020B0604020202020204" pitchFamily="34" charset="0"/>
                <a:cs typeface="Arial" panose="020B0604020202020204" pitchFamily="34" charset="0"/>
              </a:rPr>
              <a:t> Edition)</a:t>
            </a:r>
            <a:r>
              <a:rPr lang="en-AU" sz="1400" dirty="0">
                <a:solidFill>
                  <a:schemeClr val="tx1"/>
                </a:solidFill>
                <a:latin typeface="Arial" panose="020B0604020202020204" pitchFamily="34" charset="0"/>
                <a:cs typeface="Arial" panose="020B0604020202020204" pitchFamily="34" charset="0"/>
              </a:rPr>
              <a:t>. </a:t>
            </a:r>
            <a:r>
              <a:rPr lang="en-AU" sz="1400" dirty="0" err="1">
                <a:solidFill>
                  <a:schemeClr val="tx1"/>
                </a:solidFill>
                <a:latin typeface="Arial" panose="020B0604020202020204" pitchFamily="34" charset="0"/>
                <a:cs typeface="Arial" panose="020B0604020202020204" pitchFamily="34" charset="0"/>
              </a:rPr>
              <a:t>Wadswoth</a:t>
            </a:r>
            <a:r>
              <a:rPr lang="en-AU" sz="1400" dirty="0">
                <a:solidFill>
                  <a:schemeClr val="tx1"/>
                </a:solidFill>
                <a:latin typeface="Arial" panose="020B0604020202020204" pitchFamily="34" charset="0"/>
                <a:cs typeface="Arial" panose="020B0604020202020204" pitchFamily="34" charset="0"/>
              </a:rPr>
              <a:t> Cengage Learning.</a:t>
            </a:r>
          </a:p>
          <a:p>
            <a:pPr marL="536575" indent="-536575">
              <a:buNone/>
            </a:pPr>
            <a:r>
              <a:rPr lang="en-AU" sz="1400" dirty="0">
                <a:solidFill>
                  <a:schemeClr val="tx1"/>
                </a:solidFill>
                <a:latin typeface="Arial" panose="020B0604020202020204" pitchFamily="34" charset="0"/>
                <a:cs typeface="Arial" panose="020B0604020202020204" pitchFamily="34" charset="0"/>
              </a:rPr>
              <a:t>Passer, M. W. &amp; Smith, R. E. (2019). </a:t>
            </a:r>
            <a:r>
              <a:rPr lang="en-AU" sz="1400" i="1" dirty="0">
                <a:solidFill>
                  <a:schemeClr val="tx1"/>
                </a:solidFill>
                <a:latin typeface="Arial" panose="020B0604020202020204" pitchFamily="34" charset="0"/>
                <a:cs typeface="Arial" panose="020B0604020202020204" pitchFamily="34" charset="0"/>
              </a:rPr>
              <a:t>Psychology – The Science of Mind and Behaviour </a:t>
            </a:r>
            <a:r>
              <a:rPr lang="en-AU" sz="1400" dirty="0">
                <a:solidFill>
                  <a:schemeClr val="tx1"/>
                </a:solidFill>
                <a:latin typeface="Arial" panose="020B0604020202020204" pitchFamily="34" charset="0"/>
                <a:cs typeface="Arial" panose="020B0604020202020204" pitchFamily="34" charset="0"/>
              </a:rPr>
              <a:t>(Australian Edition 3e). McGraw-Hill: North Ryde, NSW</a:t>
            </a:r>
          </a:p>
          <a:p>
            <a:pPr marL="536575" indent="-536575">
              <a:buNone/>
            </a:pPr>
            <a:r>
              <a:rPr lang="en-AU" sz="1400" dirty="0" err="1">
                <a:solidFill>
                  <a:schemeClr val="tx1"/>
                </a:solidFill>
                <a:latin typeface="Arial" panose="020B0604020202020204" pitchFamily="34" charset="0"/>
                <a:cs typeface="Arial" panose="020B0604020202020204" pitchFamily="34" charset="0"/>
              </a:rPr>
              <a:t>Triandis</a:t>
            </a:r>
            <a:r>
              <a:rPr lang="en-AU" sz="1400" dirty="0">
                <a:solidFill>
                  <a:schemeClr val="tx1"/>
                </a:solidFill>
                <a:latin typeface="Arial" panose="020B0604020202020204" pitchFamily="34" charset="0"/>
                <a:cs typeface="Arial" panose="020B0604020202020204" pitchFamily="34" charset="0"/>
              </a:rPr>
              <a:t>, H. C. (2010). </a:t>
            </a:r>
            <a:r>
              <a:rPr lang="en-AU" sz="1400" i="1" dirty="0">
                <a:solidFill>
                  <a:schemeClr val="tx1"/>
                </a:solidFill>
                <a:latin typeface="Arial" panose="020B0604020202020204" pitchFamily="34" charset="0"/>
                <a:cs typeface="Arial" panose="020B0604020202020204" pitchFamily="34" charset="0"/>
              </a:rPr>
              <a:t>A history of the study of their relationship</a:t>
            </a:r>
            <a:r>
              <a:rPr lang="en-AU" sz="1400" dirty="0">
                <a:solidFill>
                  <a:schemeClr val="tx1"/>
                </a:solidFill>
                <a:latin typeface="Arial" panose="020B0604020202020204" pitchFamily="34" charset="0"/>
                <a:cs typeface="Arial" panose="020B0604020202020204" pitchFamily="34" charset="0"/>
              </a:rPr>
              <a:t>. In S. </a:t>
            </a:r>
            <a:r>
              <a:rPr lang="en-AU" sz="1400" dirty="0" err="1">
                <a:solidFill>
                  <a:schemeClr val="tx1"/>
                </a:solidFill>
                <a:latin typeface="Arial" panose="020B0604020202020204" pitchFamily="34" charset="0"/>
                <a:cs typeface="Arial" panose="020B0604020202020204" pitchFamily="34" charset="0"/>
              </a:rPr>
              <a:t>Kitayama</a:t>
            </a:r>
            <a:r>
              <a:rPr lang="en-AU" sz="1400" dirty="0">
                <a:solidFill>
                  <a:schemeClr val="tx1"/>
                </a:solidFill>
                <a:latin typeface="Arial" panose="020B0604020202020204" pitchFamily="34" charset="0"/>
                <a:cs typeface="Arial" panose="020B0604020202020204" pitchFamily="34" charset="0"/>
              </a:rPr>
              <a:t> &amp; D. Cohen (Eds.), Handbook of cultural psychology. Guilford Press.</a:t>
            </a:r>
          </a:p>
          <a:p>
            <a:pPr marL="536575" indent="-536575">
              <a:buNone/>
            </a:pPr>
            <a:r>
              <a:rPr lang="en-AU" sz="1400" dirty="0" err="1">
                <a:solidFill>
                  <a:schemeClr val="tx1"/>
                </a:solidFill>
                <a:latin typeface="Arial" panose="020B0604020202020204" pitchFamily="34" charset="0"/>
                <a:cs typeface="Arial" panose="020B0604020202020204" pitchFamily="34" charset="0"/>
              </a:rPr>
              <a:t>Westen</a:t>
            </a:r>
            <a:r>
              <a:rPr lang="en-AU" sz="1400" dirty="0">
                <a:solidFill>
                  <a:schemeClr val="tx1"/>
                </a:solidFill>
                <a:latin typeface="Arial" panose="020B0604020202020204" pitchFamily="34" charset="0"/>
                <a:cs typeface="Arial" panose="020B0604020202020204" pitchFamily="34" charset="0"/>
              </a:rPr>
              <a:t>, D., Burton, L. and Kowalski, R. (2017). </a:t>
            </a:r>
            <a:r>
              <a:rPr lang="en-AU" sz="1400" i="1" dirty="0">
                <a:solidFill>
                  <a:schemeClr val="tx1"/>
                </a:solidFill>
                <a:latin typeface="Arial" panose="020B0604020202020204" pitchFamily="34" charset="0"/>
                <a:cs typeface="Arial" panose="020B0604020202020204" pitchFamily="34" charset="0"/>
              </a:rPr>
              <a:t>Psychology: Australian and New Zealand Edition</a:t>
            </a:r>
            <a:r>
              <a:rPr lang="en-AU" sz="1400" dirty="0">
                <a:solidFill>
                  <a:schemeClr val="tx1"/>
                </a:solidFill>
                <a:latin typeface="Arial" panose="020B0604020202020204" pitchFamily="34" charset="0"/>
                <a:cs typeface="Arial" panose="020B0604020202020204" pitchFamily="34" charset="0"/>
              </a:rPr>
              <a:t>. Wiley: Milton, Qld.</a:t>
            </a:r>
          </a:p>
        </p:txBody>
      </p:sp>
      <p:sp>
        <p:nvSpPr>
          <p:cNvPr id="2" name="Footer Placeholder 1">
            <a:extLst>
              <a:ext uri="{FF2B5EF4-FFF2-40B4-BE49-F238E27FC236}">
                <a16:creationId xmlns:a16="http://schemas.microsoft.com/office/drawing/2014/main" id="{AE71B37B-B648-4C66-A144-F5704EB61A7E}"/>
              </a:ext>
            </a:extLst>
          </p:cNvPr>
          <p:cNvSpPr>
            <a:spLocks noGrp="1"/>
          </p:cNvSpPr>
          <p:nvPr>
            <p:ph type="ftr" sz="quarter" idx="11"/>
          </p:nvPr>
        </p:nvSpPr>
        <p:spPr>
          <a:xfrm>
            <a:off x="581268" y="6479328"/>
            <a:ext cx="6918112" cy="365125"/>
          </a:xfrm>
        </p:spPr>
        <p:txBody>
          <a:bodyPr/>
          <a:lstStyle/>
          <a:p>
            <a:r>
              <a:rPr lang="en-US" dirty="0"/>
              <a:t>The University of Adelaide</a:t>
            </a:r>
          </a:p>
        </p:txBody>
      </p:sp>
      <p:sp>
        <p:nvSpPr>
          <p:cNvPr id="3" name="Slide Number Placeholder 2">
            <a:extLst>
              <a:ext uri="{FF2B5EF4-FFF2-40B4-BE49-F238E27FC236}">
                <a16:creationId xmlns:a16="http://schemas.microsoft.com/office/drawing/2014/main" id="{D5925B24-4663-4ACB-A25A-B4205ADB0403}"/>
              </a:ext>
            </a:extLst>
          </p:cNvPr>
          <p:cNvSpPr>
            <a:spLocks noGrp="1"/>
          </p:cNvSpPr>
          <p:nvPr>
            <p:ph type="sldNum" sz="quarter" idx="12"/>
          </p:nvPr>
        </p:nvSpPr>
        <p:spPr>
          <a:xfrm>
            <a:off x="10559677" y="6479327"/>
            <a:ext cx="1052645" cy="365125"/>
          </a:xfrm>
        </p:spPr>
        <p:txBody>
          <a:bodyPr/>
          <a:lstStyle/>
          <a:p>
            <a:r>
              <a:rPr lang="en-US" dirty="0"/>
              <a:t>Slide </a:t>
            </a:r>
            <a:fld id="{D902FE81-C05A-FB4E-B374-FDEE4BFE83C1}" type="slidenum">
              <a:rPr lang="en-US" smtClean="0"/>
              <a:t>21</a:t>
            </a:fld>
            <a:endParaRPr lang="en-US" dirty="0"/>
          </a:p>
        </p:txBody>
      </p:sp>
    </p:spTree>
    <p:extLst>
      <p:ext uri="{BB962C8B-B14F-4D97-AF65-F5344CB8AC3E}">
        <p14:creationId xmlns:p14="http://schemas.microsoft.com/office/powerpoint/2010/main" val="111789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DA71-0993-4B3C-8498-C8BED6D686C8}"/>
              </a:ext>
            </a:extLst>
          </p:cNvPr>
          <p:cNvSpPr>
            <a:spLocks noGrp="1"/>
          </p:cNvSpPr>
          <p:nvPr>
            <p:ph type="title"/>
          </p:nvPr>
        </p:nvSpPr>
        <p:spPr/>
        <p:txBody>
          <a:bodyPr/>
          <a:lstStyle/>
          <a:p>
            <a:r>
              <a:rPr lang="en-AU" dirty="0"/>
              <a:t>Structure of the Module</a:t>
            </a:r>
          </a:p>
        </p:txBody>
      </p:sp>
      <p:sp>
        <p:nvSpPr>
          <p:cNvPr id="6" name="Content Placeholder 5">
            <a:extLst>
              <a:ext uri="{FF2B5EF4-FFF2-40B4-BE49-F238E27FC236}">
                <a16:creationId xmlns:a16="http://schemas.microsoft.com/office/drawing/2014/main" id="{CAC75843-0196-4EDB-90EC-6302AC6CBF3E}"/>
              </a:ext>
            </a:extLst>
          </p:cNvPr>
          <p:cNvSpPr>
            <a:spLocks noGrp="1"/>
          </p:cNvSpPr>
          <p:nvPr>
            <p:ph sz="half" idx="1"/>
          </p:nvPr>
        </p:nvSpPr>
        <p:spPr>
          <a:xfrm>
            <a:off x="720000" y="2224725"/>
            <a:ext cx="5220000" cy="4092211"/>
          </a:xfrm>
        </p:spPr>
        <p:txBody>
          <a:bodyPr anchor="t">
            <a:normAutofit fontScale="92500" lnSpcReduction="20000"/>
          </a:bodyPr>
          <a:lstStyle/>
          <a:p>
            <a:r>
              <a:rPr lang="en-AU" sz="2600" u="sng" dirty="0">
                <a:solidFill>
                  <a:schemeClr val="tx1"/>
                </a:solidFill>
              </a:rPr>
              <a:t>Lecture 1</a:t>
            </a:r>
          </a:p>
          <a:p>
            <a:pPr lvl="1"/>
            <a:r>
              <a:rPr lang="en-AU" sz="2200" u="sng" dirty="0">
                <a:solidFill>
                  <a:schemeClr val="tx1"/>
                </a:solidFill>
              </a:rPr>
              <a:t>What is Cross Cultural Psychology?</a:t>
            </a:r>
          </a:p>
          <a:p>
            <a:pPr lvl="1"/>
            <a:r>
              <a:rPr lang="en-AU" sz="2200" u="sng" dirty="0">
                <a:solidFill>
                  <a:schemeClr val="tx1"/>
                </a:solidFill>
              </a:rPr>
              <a:t>Importance of Culture</a:t>
            </a:r>
          </a:p>
          <a:p>
            <a:pPr lvl="1"/>
            <a:r>
              <a:rPr lang="en-AU" sz="2200" u="sng" dirty="0">
                <a:solidFill>
                  <a:schemeClr val="tx1"/>
                </a:solidFill>
              </a:rPr>
              <a:t>Culture, Race, Ethnicity</a:t>
            </a:r>
          </a:p>
          <a:p>
            <a:r>
              <a:rPr lang="en-AU" sz="2600" dirty="0">
                <a:solidFill>
                  <a:schemeClr val="tx1"/>
                </a:solidFill>
              </a:rPr>
              <a:t>Lecture 2</a:t>
            </a:r>
          </a:p>
          <a:p>
            <a:pPr lvl="1"/>
            <a:r>
              <a:rPr lang="en-AU" sz="2200" dirty="0">
                <a:solidFill>
                  <a:schemeClr val="tx1"/>
                </a:solidFill>
              </a:rPr>
              <a:t>Multiculturalism</a:t>
            </a:r>
          </a:p>
          <a:p>
            <a:pPr lvl="1"/>
            <a:r>
              <a:rPr lang="en-AU" sz="2200" dirty="0">
                <a:solidFill>
                  <a:schemeClr val="tx1"/>
                </a:solidFill>
              </a:rPr>
              <a:t>Multiculturalism, Race, and Identity</a:t>
            </a:r>
          </a:p>
          <a:p>
            <a:pPr lvl="1"/>
            <a:r>
              <a:rPr lang="en-AU" sz="2200" dirty="0">
                <a:solidFill>
                  <a:schemeClr val="tx1"/>
                </a:solidFill>
              </a:rPr>
              <a:t>Cultural Competence</a:t>
            </a:r>
          </a:p>
          <a:p>
            <a:pPr lvl="1"/>
            <a:r>
              <a:rPr lang="en-AU" sz="2200" dirty="0">
                <a:solidFill>
                  <a:schemeClr val="tx1"/>
                </a:solidFill>
              </a:rPr>
              <a:t>Cultural Adaptation</a:t>
            </a:r>
          </a:p>
          <a:p>
            <a:pPr lvl="1"/>
            <a:endParaRPr lang="en-AU" dirty="0"/>
          </a:p>
        </p:txBody>
      </p:sp>
      <p:sp>
        <p:nvSpPr>
          <p:cNvPr id="7" name="Content Placeholder 6">
            <a:extLst>
              <a:ext uri="{FF2B5EF4-FFF2-40B4-BE49-F238E27FC236}">
                <a16:creationId xmlns:a16="http://schemas.microsoft.com/office/drawing/2014/main" id="{5385DF27-3847-4E98-B2F3-400964AAF43F}"/>
              </a:ext>
            </a:extLst>
          </p:cNvPr>
          <p:cNvSpPr>
            <a:spLocks noGrp="1"/>
          </p:cNvSpPr>
          <p:nvPr>
            <p:ph sz="half" idx="2"/>
          </p:nvPr>
        </p:nvSpPr>
        <p:spPr>
          <a:xfrm>
            <a:off x="6253199" y="2224726"/>
            <a:ext cx="5220000" cy="4092210"/>
          </a:xfrm>
        </p:spPr>
        <p:txBody>
          <a:bodyPr anchor="t">
            <a:normAutofit fontScale="92500" lnSpcReduction="20000"/>
          </a:bodyPr>
          <a:lstStyle/>
          <a:p>
            <a:r>
              <a:rPr lang="en-AU" sz="2400" dirty="0">
                <a:solidFill>
                  <a:schemeClr val="tx1"/>
                </a:solidFill>
              </a:rPr>
              <a:t>Lecture 3</a:t>
            </a:r>
          </a:p>
          <a:p>
            <a:pPr lvl="1"/>
            <a:r>
              <a:rPr lang="en-AU" sz="2000" dirty="0">
                <a:solidFill>
                  <a:schemeClr val="tx1"/>
                </a:solidFill>
              </a:rPr>
              <a:t>Measuring the similarities and differences between Cultures and their effects </a:t>
            </a:r>
          </a:p>
          <a:p>
            <a:pPr lvl="1"/>
            <a:r>
              <a:rPr lang="en-AU" sz="2000" dirty="0">
                <a:solidFill>
                  <a:schemeClr val="tx1"/>
                </a:solidFill>
              </a:rPr>
              <a:t>Therapy and Mental Illness</a:t>
            </a:r>
          </a:p>
          <a:p>
            <a:r>
              <a:rPr lang="en-AU" sz="2400" dirty="0">
                <a:solidFill>
                  <a:schemeClr val="tx1"/>
                </a:solidFill>
              </a:rPr>
              <a:t>Lecture 4</a:t>
            </a:r>
          </a:p>
          <a:p>
            <a:pPr lvl="1"/>
            <a:r>
              <a:rPr lang="en-AU" sz="2000" dirty="0">
                <a:solidFill>
                  <a:schemeClr val="tx1"/>
                </a:solidFill>
              </a:rPr>
              <a:t>Indigenous Psychology</a:t>
            </a:r>
          </a:p>
          <a:p>
            <a:pPr lvl="1"/>
            <a:r>
              <a:rPr lang="en-AU" sz="2000" dirty="0">
                <a:solidFill>
                  <a:schemeClr val="tx1"/>
                </a:solidFill>
              </a:rPr>
              <a:t>Role of Psychologist working with Indigenous Australians</a:t>
            </a:r>
          </a:p>
          <a:p>
            <a:r>
              <a:rPr lang="en-AU" sz="2400" dirty="0">
                <a:solidFill>
                  <a:schemeClr val="tx1"/>
                </a:solidFill>
              </a:rPr>
              <a:t>Lecture 5</a:t>
            </a:r>
          </a:p>
          <a:p>
            <a:pPr lvl="1"/>
            <a:r>
              <a:rPr lang="en-AU" sz="2000" dirty="0">
                <a:solidFill>
                  <a:schemeClr val="tx1"/>
                </a:solidFill>
              </a:rPr>
              <a:t>Indigenous Research</a:t>
            </a:r>
          </a:p>
          <a:p>
            <a:pPr lvl="1"/>
            <a:r>
              <a:rPr lang="en-AU" sz="2000" dirty="0">
                <a:solidFill>
                  <a:schemeClr val="tx1"/>
                </a:solidFill>
              </a:rPr>
              <a:t>Indigenous Research Ethics</a:t>
            </a:r>
          </a:p>
        </p:txBody>
      </p:sp>
      <p:sp>
        <p:nvSpPr>
          <p:cNvPr id="4" name="Footer Placeholder 3">
            <a:extLst>
              <a:ext uri="{FF2B5EF4-FFF2-40B4-BE49-F238E27FC236}">
                <a16:creationId xmlns:a16="http://schemas.microsoft.com/office/drawing/2014/main" id="{2874A2EB-28A0-46EC-8050-325A98A5785F}"/>
              </a:ext>
            </a:extLst>
          </p:cNvPr>
          <p:cNvSpPr>
            <a:spLocks noGrp="1"/>
          </p:cNvSpPr>
          <p:nvPr>
            <p:ph type="ftr" sz="quarter" idx="11"/>
          </p:nvPr>
        </p:nvSpPr>
        <p:spPr>
          <a:xfrm>
            <a:off x="581267" y="6316937"/>
            <a:ext cx="6918111"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7FFC7FC8-0721-414F-AA99-406A4B5EE725}"/>
              </a:ext>
            </a:extLst>
          </p:cNvPr>
          <p:cNvSpPr>
            <a:spLocks noGrp="1"/>
          </p:cNvSpPr>
          <p:nvPr>
            <p:ph type="sldNum" sz="quarter" idx="12"/>
          </p:nvPr>
        </p:nvSpPr>
        <p:spPr>
          <a:xfrm>
            <a:off x="10559677" y="6316936"/>
            <a:ext cx="1052646" cy="365125"/>
          </a:xfrm>
        </p:spPr>
        <p:txBody>
          <a:bodyPr/>
          <a:lstStyle/>
          <a:p>
            <a:r>
              <a:rPr lang="en-US" dirty="0"/>
              <a:t>Slide </a:t>
            </a:r>
            <a:fld id="{D902FE81-C05A-FB4E-B374-FDEE4BFE83C1}" type="slidenum">
              <a:rPr lang="en-US" smtClean="0"/>
              <a:t>3</a:t>
            </a:fld>
            <a:endParaRPr lang="en-US" dirty="0"/>
          </a:p>
        </p:txBody>
      </p:sp>
    </p:spTree>
    <p:extLst>
      <p:ext uri="{BB962C8B-B14F-4D97-AF65-F5344CB8AC3E}">
        <p14:creationId xmlns:p14="http://schemas.microsoft.com/office/powerpoint/2010/main" val="254998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CB9B-618C-4942-B8ED-4ED0E7403A64}"/>
              </a:ext>
            </a:extLst>
          </p:cNvPr>
          <p:cNvSpPr>
            <a:spLocks noGrp="1"/>
          </p:cNvSpPr>
          <p:nvPr>
            <p:ph type="title"/>
          </p:nvPr>
        </p:nvSpPr>
        <p:spPr/>
        <p:txBody>
          <a:bodyPr/>
          <a:lstStyle/>
          <a:p>
            <a:r>
              <a:rPr lang="en-AU" dirty="0"/>
              <a:t>Textbook</a:t>
            </a:r>
          </a:p>
        </p:txBody>
      </p:sp>
      <p:sp>
        <p:nvSpPr>
          <p:cNvPr id="3" name="Content Placeholder 2">
            <a:extLst>
              <a:ext uri="{FF2B5EF4-FFF2-40B4-BE49-F238E27FC236}">
                <a16:creationId xmlns:a16="http://schemas.microsoft.com/office/drawing/2014/main" id="{F1F718D2-C2F5-4175-819A-6256E1B66D3D}"/>
              </a:ext>
            </a:extLst>
          </p:cNvPr>
          <p:cNvSpPr>
            <a:spLocks noGrp="1"/>
          </p:cNvSpPr>
          <p:nvPr>
            <p:ph idx="1"/>
          </p:nvPr>
        </p:nvSpPr>
        <p:spPr>
          <a:xfrm>
            <a:off x="720001" y="1965960"/>
            <a:ext cx="10753200" cy="4154039"/>
          </a:xfrm>
        </p:spPr>
        <p:txBody>
          <a:bodyPr>
            <a:normAutofit/>
          </a:bodyPr>
          <a:lstStyle/>
          <a:p>
            <a:pPr marL="536575" lvl="1" indent="-536575">
              <a:buNone/>
            </a:pPr>
            <a:r>
              <a:rPr lang="en-AU" sz="2800" dirty="0">
                <a:solidFill>
                  <a:schemeClr val="tx1"/>
                </a:solidFill>
                <a:latin typeface="Arial" panose="020B0604020202020204" pitchFamily="34" charset="0"/>
                <a:cs typeface="Arial" panose="020B0604020202020204" pitchFamily="34" charset="0"/>
              </a:rPr>
              <a:t>Passer, M. W. &amp; Smith, R. E. (2019). </a:t>
            </a:r>
            <a:r>
              <a:rPr lang="en-AU" sz="2800" i="1" dirty="0">
                <a:solidFill>
                  <a:schemeClr val="tx1"/>
                </a:solidFill>
                <a:latin typeface="Arial" panose="020B0604020202020204" pitchFamily="34" charset="0"/>
                <a:cs typeface="Arial" panose="020B0604020202020204" pitchFamily="34" charset="0"/>
              </a:rPr>
              <a:t>Psychology – The Science of Mind and Behaviour </a:t>
            </a:r>
            <a:r>
              <a:rPr lang="en-AU" sz="2800" dirty="0">
                <a:solidFill>
                  <a:schemeClr val="tx1"/>
                </a:solidFill>
                <a:latin typeface="Arial" panose="020B0604020202020204" pitchFamily="34" charset="0"/>
                <a:cs typeface="Arial" panose="020B0604020202020204" pitchFamily="34" charset="0"/>
              </a:rPr>
              <a:t>(Australian Edition 3e). McGraw-Hill: North Ryde, NSW</a:t>
            </a:r>
          </a:p>
          <a:p>
            <a:pPr marL="0" lvl="1" indent="0">
              <a:buNone/>
            </a:pPr>
            <a:r>
              <a:rPr lang="en-AU" sz="2800" b="1" u="sng" dirty="0">
                <a:solidFill>
                  <a:schemeClr val="tx1"/>
                </a:solidFill>
                <a:latin typeface="Arial" panose="020B0604020202020204" pitchFamily="34" charset="0"/>
                <a:cs typeface="Arial" panose="020B0604020202020204" pitchFamily="34" charset="0"/>
              </a:rPr>
              <a:t>Chapter 18 – Indigenous and Cross-Cultural Psychology by Darren Garvey and Emily Castell</a:t>
            </a:r>
          </a:p>
          <a:p>
            <a:pPr marL="0" lvl="1" indent="0">
              <a:buNone/>
            </a:pPr>
            <a:endParaRPr lang="en-AU" sz="2800" dirty="0">
              <a:solidFill>
                <a:schemeClr val="tx1"/>
              </a:solidFill>
              <a:latin typeface="Arial" panose="020B0604020202020204" pitchFamily="34" charset="0"/>
              <a:cs typeface="Arial" panose="020B0604020202020204" pitchFamily="34" charset="0"/>
            </a:endParaRPr>
          </a:p>
          <a:p>
            <a:pPr marL="0" lvl="1" indent="0" algn="ctr">
              <a:buNone/>
            </a:pPr>
            <a:r>
              <a:rPr lang="en-AU" sz="2800" dirty="0">
                <a:solidFill>
                  <a:schemeClr val="tx1"/>
                </a:solidFill>
                <a:latin typeface="Arial" panose="020B0604020202020204" pitchFamily="34" charset="0"/>
                <a:cs typeface="Arial" panose="020B0604020202020204" pitchFamily="34" charset="0"/>
              </a:rPr>
              <a:t>Some points will refer directly – the knowledge is examinable</a:t>
            </a:r>
          </a:p>
        </p:txBody>
      </p:sp>
      <p:sp>
        <p:nvSpPr>
          <p:cNvPr id="4" name="Footer Placeholder 3">
            <a:extLst>
              <a:ext uri="{FF2B5EF4-FFF2-40B4-BE49-F238E27FC236}">
                <a16:creationId xmlns:a16="http://schemas.microsoft.com/office/drawing/2014/main" id="{719181FE-E2CD-46E7-8440-876FDAB7F154}"/>
              </a:ext>
            </a:extLst>
          </p:cNvPr>
          <p:cNvSpPr>
            <a:spLocks noGrp="1"/>
          </p:cNvSpPr>
          <p:nvPr>
            <p:ph type="ftr" sz="quarter" idx="11"/>
          </p:nvPr>
        </p:nvSpPr>
        <p:spPr>
          <a:xfrm>
            <a:off x="581267" y="6316939"/>
            <a:ext cx="6918112" cy="365125"/>
          </a:xfrm>
        </p:spPr>
        <p:txBody>
          <a:bodyPr/>
          <a:lstStyle/>
          <a:p>
            <a:r>
              <a:rPr lang="en-US"/>
              <a:t>The University of Adelaide</a:t>
            </a:r>
            <a:endParaRPr lang="en-US" dirty="0"/>
          </a:p>
        </p:txBody>
      </p:sp>
      <p:sp>
        <p:nvSpPr>
          <p:cNvPr id="5" name="Slide Number Placeholder 4">
            <a:extLst>
              <a:ext uri="{FF2B5EF4-FFF2-40B4-BE49-F238E27FC236}">
                <a16:creationId xmlns:a16="http://schemas.microsoft.com/office/drawing/2014/main" id="{31373577-16B0-4235-866F-A70374732C6B}"/>
              </a:ext>
            </a:extLst>
          </p:cNvPr>
          <p:cNvSpPr>
            <a:spLocks noGrp="1"/>
          </p:cNvSpPr>
          <p:nvPr>
            <p:ph type="sldNum" sz="quarter" idx="12"/>
          </p:nvPr>
        </p:nvSpPr>
        <p:spPr>
          <a:xfrm>
            <a:off x="10617017" y="6316938"/>
            <a:ext cx="1052645" cy="365125"/>
          </a:xfrm>
        </p:spPr>
        <p:txBody>
          <a:bodyPr/>
          <a:lstStyle/>
          <a:p>
            <a:r>
              <a:rPr lang="en-US" dirty="0"/>
              <a:t>Slide </a:t>
            </a:r>
            <a:fld id="{D902FE81-C05A-FB4E-B374-FDEE4BFE83C1}" type="slidenum">
              <a:rPr lang="en-US" smtClean="0"/>
              <a:t>4</a:t>
            </a:fld>
            <a:endParaRPr lang="en-US" dirty="0"/>
          </a:p>
        </p:txBody>
      </p:sp>
    </p:spTree>
    <p:extLst>
      <p:ext uri="{BB962C8B-B14F-4D97-AF65-F5344CB8AC3E}">
        <p14:creationId xmlns:p14="http://schemas.microsoft.com/office/powerpoint/2010/main" val="67300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3975-B8D6-467D-A19F-8909110EAC06}"/>
              </a:ext>
            </a:extLst>
          </p:cNvPr>
          <p:cNvSpPr>
            <a:spLocks noGrp="1"/>
          </p:cNvSpPr>
          <p:nvPr>
            <p:ph type="title"/>
          </p:nvPr>
        </p:nvSpPr>
        <p:spPr/>
        <p:txBody>
          <a:bodyPr/>
          <a:lstStyle/>
          <a:p>
            <a:r>
              <a:rPr lang="en-AU" dirty="0"/>
              <a:t>Study Plan</a:t>
            </a:r>
          </a:p>
        </p:txBody>
      </p:sp>
      <p:sp>
        <p:nvSpPr>
          <p:cNvPr id="3" name="Content Placeholder 2">
            <a:extLst>
              <a:ext uri="{FF2B5EF4-FFF2-40B4-BE49-F238E27FC236}">
                <a16:creationId xmlns:a16="http://schemas.microsoft.com/office/drawing/2014/main" id="{BF9E9A49-7C2D-4DF3-8E0D-83E73CD9FDE0}"/>
              </a:ext>
            </a:extLst>
          </p:cNvPr>
          <p:cNvSpPr>
            <a:spLocks noGrp="1"/>
          </p:cNvSpPr>
          <p:nvPr>
            <p:ph idx="1"/>
          </p:nvPr>
        </p:nvSpPr>
        <p:spPr/>
        <p:txBody>
          <a:bodyPr>
            <a:normAutofit fontScale="92500" lnSpcReduction="10000"/>
          </a:bodyPr>
          <a:lstStyle/>
          <a:p>
            <a:pPr marL="457196" lvl="1" indent="-457196">
              <a:buFont typeface="Arial" panose="020B0604020202020204" pitchFamily="34" charset="0"/>
              <a:buChar char="•"/>
            </a:pPr>
            <a:r>
              <a:rPr lang="en-AU" sz="2800" dirty="0">
                <a:solidFill>
                  <a:schemeClr val="tx1"/>
                </a:solidFill>
              </a:rPr>
              <a:t>Reading the Textbook and watching the Lectures</a:t>
            </a:r>
          </a:p>
          <a:p>
            <a:pPr marL="457196" lvl="1" indent="-457196">
              <a:buFont typeface="Arial" panose="020B0604020202020204" pitchFamily="34" charset="0"/>
              <a:buChar char="•"/>
            </a:pPr>
            <a:endParaRPr lang="en-AU" sz="2800" dirty="0">
              <a:solidFill>
                <a:schemeClr val="tx1"/>
              </a:solidFill>
            </a:endParaRPr>
          </a:p>
          <a:p>
            <a:pPr marL="457196" lvl="1" indent="-457196">
              <a:buFont typeface="Arial" panose="020B0604020202020204" pitchFamily="34" charset="0"/>
              <a:buChar char="•"/>
            </a:pPr>
            <a:r>
              <a:rPr lang="en-AU" sz="2800" dirty="0">
                <a:solidFill>
                  <a:schemeClr val="tx1"/>
                </a:solidFill>
              </a:rPr>
              <a:t>Attend/Watch the Workshop</a:t>
            </a:r>
          </a:p>
          <a:p>
            <a:pPr marL="457196" lvl="1" indent="-457196">
              <a:buFont typeface="Arial" panose="020B0604020202020204" pitchFamily="34" charset="0"/>
              <a:buChar char="•"/>
            </a:pPr>
            <a:endParaRPr lang="en-AU" sz="2800" dirty="0">
              <a:solidFill>
                <a:schemeClr val="tx1"/>
              </a:solidFill>
            </a:endParaRPr>
          </a:p>
          <a:p>
            <a:pPr marL="457196" lvl="1" indent="-457196">
              <a:buFont typeface="Arial" panose="020B0604020202020204" pitchFamily="34" charset="0"/>
              <a:buChar char="•"/>
            </a:pPr>
            <a:r>
              <a:rPr lang="en-AU" sz="2800" dirty="0">
                <a:solidFill>
                  <a:schemeClr val="tx1"/>
                </a:solidFill>
              </a:rPr>
              <a:t>Note, review, </a:t>
            </a:r>
            <a:r>
              <a:rPr lang="en-AU" sz="2800" i="1" u="sng" dirty="0">
                <a:solidFill>
                  <a:schemeClr val="tx1"/>
                </a:solidFill>
              </a:rPr>
              <a:t>reflect</a:t>
            </a:r>
            <a:r>
              <a:rPr lang="en-AU" sz="2800" dirty="0">
                <a:solidFill>
                  <a:schemeClr val="tx1"/>
                </a:solidFill>
              </a:rPr>
              <a:t>, and revise content</a:t>
            </a:r>
          </a:p>
          <a:p>
            <a:pPr marL="457196" lvl="1" indent="-457196">
              <a:buFont typeface="Arial" panose="020B0604020202020204" pitchFamily="34" charset="0"/>
              <a:buChar char="•"/>
            </a:pPr>
            <a:endParaRPr lang="en-AU" sz="2800" dirty="0">
              <a:solidFill>
                <a:schemeClr val="tx1"/>
              </a:solidFill>
            </a:endParaRPr>
          </a:p>
          <a:p>
            <a:pPr marL="457196" lvl="1" indent="-457196">
              <a:buFont typeface="Arial" panose="020B0604020202020204" pitchFamily="34" charset="0"/>
              <a:buChar char="•"/>
            </a:pPr>
            <a:r>
              <a:rPr lang="en-AU" sz="2800" dirty="0">
                <a:solidFill>
                  <a:schemeClr val="tx1"/>
                </a:solidFill>
              </a:rPr>
              <a:t>Complete the assessment tasks</a:t>
            </a:r>
            <a:endParaRPr lang="en-AU" dirty="0"/>
          </a:p>
        </p:txBody>
      </p:sp>
      <p:sp>
        <p:nvSpPr>
          <p:cNvPr id="4" name="Footer Placeholder 3">
            <a:extLst>
              <a:ext uri="{FF2B5EF4-FFF2-40B4-BE49-F238E27FC236}">
                <a16:creationId xmlns:a16="http://schemas.microsoft.com/office/drawing/2014/main" id="{E3B286A2-8A25-4D6E-92D9-B74870247C59}"/>
              </a:ext>
            </a:extLst>
          </p:cNvPr>
          <p:cNvSpPr>
            <a:spLocks noGrp="1"/>
          </p:cNvSpPr>
          <p:nvPr>
            <p:ph type="ftr" sz="quarter" idx="11"/>
          </p:nvPr>
        </p:nvSpPr>
        <p:spPr>
          <a:xfrm>
            <a:off x="581269" y="6321265"/>
            <a:ext cx="6918112"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2192B279-0DD0-4B43-A3F5-AF62F6837A7B}"/>
              </a:ext>
            </a:extLst>
          </p:cNvPr>
          <p:cNvSpPr>
            <a:spLocks noGrp="1"/>
          </p:cNvSpPr>
          <p:nvPr>
            <p:ph type="sldNum" sz="quarter" idx="12"/>
          </p:nvPr>
        </p:nvSpPr>
        <p:spPr>
          <a:xfrm>
            <a:off x="10559677" y="6321264"/>
            <a:ext cx="1052645" cy="365125"/>
          </a:xfrm>
        </p:spPr>
        <p:txBody>
          <a:bodyPr/>
          <a:lstStyle/>
          <a:p>
            <a:r>
              <a:rPr lang="en-US" dirty="0"/>
              <a:t>Slide </a:t>
            </a:r>
            <a:fld id="{D902FE81-C05A-FB4E-B374-FDEE4BFE83C1}" type="slidenum">
              <a:rPr lang="en-US" smtClean="0"/>
              <a:t>5</a:t>
            </a:fld>
            <a:endParaRPr lang="en-US" dirty="0"/>
          </a:p>
        </p:txBody>
      </p:sp>
    </p:spTree>
    <p:extLst>
      <p:ext uri="{BB962C8B-B14F-4D97-AF65-F5344CB8AC3E}">
        <p14:creationId xmlns:p14="http://schemas.microsoft.com/office/powerpoint/2010/main" val="197921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92" y="457200"/>
            <a:ext cx="3703802"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3194" y="453643"/>
            <a:ext cx="3703802"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2382" y="457200"/>
            <a:ext cx="3703802"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92" y="3085765"/>
            <a:ext cx="11264332"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58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planet earth taken from the outer space">
            <a:extLst>
              <a:ext uri="{FF2B5EF4-FFF2-40B4-BE49-F238E27FC236}">
                <a16:creationId xmlns:a16="http://schemas.microsoft.com/office/drawing/2014/main" id="{40FA3E55-37F1-467E-A721-EE3BAB5297C2}"/>
              </a:ext>
            </a:extLst>
          </p:cNvPr>
          <p:cNvPicPr>
            <a:picLocks noChangeAspect="1"/>
          </p:cNvPicPr>
          <p:nvPr/>
        </p:nvPicPr>
        <p:blipFill rotWithShape="1">
          <a:blip r:embed="rId2"/>
          <a:srcRect l="9091" t="7872" r="-1" b="13768"/>
          <a:stretch/>
        </p:blipFill>
        <p:spPr>
          <a:xfrm>
            <a:off x="20" y="10"/>
            <a:ext cx="12193567" cy="6857990"/>
          </a:xfrm>
          <a:prstGeom prst="rect">
            <a:avLst/>
          </a:prstGeom>
        </p:spPr>
      </p:pic>
      <p:grpSp>
        <p:nvGrpSpPr>
          <p:cNvPr id="20" name="Group 19">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125" y="457200"/>
            <a:ext cx="3703802" cy="5935132"/>
            <a:chOff x="438068" y="457200"/>
            <a:chExt cx="3703320" cy="5935132"/>
          </a:xfrm>
        </p:grpSpPr>
        <p:sp>
          <p:nvSpPr>
            <p:cNvPr id="11" name="Rectangle 20">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EB86033-6A17-4E36-8800-866D18D14FBA}"/>
              </a:ext>
            </a:extLst>
          </p:cNvPr>
          <p:cNvSpPr>
            <a:spLocks noGrp="1"/>
          </p:cNvSpPr>
          <p:nvPr>
            <p:ph type="title"/>
          </p:nvPr>
        </p:nvSpPr>
        <p:spPr>
          <a:xfrm>
            <a:off x="584276" y="2142067"/>
            <a:ext cx="3412511" cy="2971801"/>
          </a:xfrm>
        </p:spPr>
        <p:txBody>
          <a:bodyPr vert="horz" lIns="91440" tIns="45720" rIns="91440" bIns="45720" rtlCol="0" anchor="b" anchorCtr="0">
            <a:normAutofit/>
          </a:bodyPr>
          <a:lstStyle/>
          <a:p>
            <a:pPr defTabSz="457200"/>
            <a:r>
              <a:rPr lang="en-US" sz="3300" b="0" cap="all">
                <a:solidFill>
                  <a:srgbClr val="FFFFFF"/>
                </a:solidFill>
                <a:latin typeface="+mj-lt"/>
                <a:cs typeface="+mj-cs"/>
              </a:rPr>
              <a:t>Is psychology the same all around the world?</a:t>
            </a:r>
          </a:p>
        </p:txBody>
      </p:sp>
    </p:spTree>
    <p:extLst>
      <p:ext uri="{BB962C8B-B14F-4D97-AF65-F5344CB8AC3E}">
        <p14:creationId xmlns:p14="http://schemas.microsoft.com/office/powerpoint/2010/main" val="255702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270-3E92-4626-8072-64C7247024AA}"/>
              </a:ext>
            </a:extLst>
          </p:cNvPr>
          <p:cNvSpPr>
            <a:spLocks noGrp="1"/>
          </p:cNvSpPr>
          <p:nvPr>
            <p:ph type="title"/>
          </p:nvPr>
        </p:nvSpPr>
        <p:spPr/>
        <p:txBody>
          <a:bodyPr/>
          <a:lstStyle/>
          <a:p>
            <a:r>
              <a:rPr lang="en-AU" dirty="0"/>
              <a:t>Example – Perception</a:t>
            </a:r>
          </a:p>
        </p:txBody>
      </p:sp>
      <p:sp>
        <p:nvSpPr>
          <p:cNvPr id="9" name="Content Placeholder 8">
            <a:extLst>
              <a:ext uri="{FF2B5EF4-FFF2-40B4-BE49-F238E27FC236}">
                <a16:creationId xmlns:a16="http://schemas.microsoft.com/office/drawing/2014/main" id="{3C1C1F54-C7B2-4E5C-8167-5E7CD5FE25EE}"/>
              </a:ext>
            </a:extLst>
          </p:cNvPr>
          <p:cNvSpPr>
            <a:spLocks noGrp="1"/>
          </p:cNvSpPr>
          <p:nvPr>
            <p:ph idx="1"/>
          </p:nvPr>
        </p:nvSpPr>
        <p:spPr>
          <a:xfrm>
            <a:off x="581269" y="1891534"/>
            <a:ext cx="11031052" cy="2797790"/>
          </a:xfrm>
        </p:spPr>
        <p:txBody>
          <a:bodyPr anchor="t"/>
          <a:lstStyle/>
          <a:p>
            <a:pPr marL="0" indent="0">
              <a:buNone/>
            </a:pPr>
            <a:r>
              <a:rPr lang="en-AU" sz="2800" dirty="0">
                <a:solidFill>
                  <a:schemeClr val="tx1"/>
                </a:solidFill>
              </a:rPr>
              <a:t>Do people of different backgrounds perceive the world around them the same way?</a:t>
            </a:r>
          </a:p>
          <a:p>
            <a:pPr lvl="1"/>
            <a:endParaRPr lang="en-AU" dirty="0"/>
          </a:p>
          <a:p>
            <a:pPr lvl="1"/>
            <a:endParaRPr lang="en-AU" dirty="0"/>
          </a:p>
        </p:txBody>
      </p:sp>
      <p:sp>
        <p:nvSpPr>
          <p:cNvPr id="4" name="Footer Placeholder 3">
            <a:extLst>
              <a:ext uri="{FF2B5EF4-FFF2-40B4-BE49-F238E27FC236}">
                <a16:creationId xmlns:a16="http://schemas.microsoft.com/office/drawing/2014/main" id="{3794B39C-4D57-4D30-B05E-7D5636142733}"/>
              </a:ext>
            </a:extLst>
          </p:cNvPr>
          <p:cNvSpPr>
            <a:spLocks noGrp="1"/>
          </p:cNvSpPr>
          <p:nvPr>
            <p:ph type="ftr" sz="quarter" idx="11"/>
          </p:nvPr>
        </p:nvSpPr>
        <p:spPr>
          <a:xfrm>
            <a:off x="581269" y="6321265"/>
            <a:ext cx="6918112"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EB5DC5DE-8BCA-4A5D-B985-B5B8D6FF1337}"/>
              </a:ext>
            </a:extLst>
          </p:cNvPr>
          <p:cNvSpPr>
            <a:spLocks noGrp="1"/>
          </p:cNvSpPr>
          <p:nvPr>
            <p:ph type="sldNum" sz="quarter" idx="12"/>
          </p:nvPr>
        </p:nvSpPr>
        <p:spPr>
          <a:xfrm>
            <a:off x="10559677" y="6321264"/>
            <a:ext cx="1052645" cy="365125"/>
          </a:xfrm>
        </p:spPr>
        <p:txBody>
          <a:bodyPr/>
          <a:lstStyle/>
          <a:p>
            <a:r>
              <a:rPr lang="en-US"/>
              <a:t>Slide </a:t>
            </a:r>
            <a:fld id="{D902FE81-C05A-FB4E-B374-FDEE4BFE83C1}" type="slidenum">
              <a:rPr lang="en-US" smtClean="0"/>
              <a:t>7</a:t>
            </a:fld>
            <a:endParaRPr lang="en-US" dirty="0"/>
          </a:p>
        </p:txBody>
      </p:sp>
      <p:pic>
        <p:nvPicPr>
          <p:cNvPr id="10" name="Content Placeholder 6">
            <a:extLst>
              <a:ext uri="{FF2B5EF4-FFF2-40B4-BE49-F238E27FC236}">
                <a16:creationId xmlns:a16="http://schemas.microsoft.com/office/drawing/2014/main" id="{DA6090FF-CB53-4131-B90D-E18ACF5D8117}"/>
              </a:ext>
            </a:extLst>
          </p:cNvPr>
          <p:cNvPicPr>
            <a:picLocks noChangeAspect="1"/>
          </p:cNvPicPr>
          <p:nvPr/>
        </p:nvPicPr>
        <p:blipFill rotWithShape="1">
          <a:blip r:embed="rId2"/>
          <a:srcRect r="48936"/>
          <a:stretch/>
        </p:blipFill>
        <p:spPr>
          <a:xfrm>
            <a:off x="940403" y="2860194"/>
            <a:ext cx="5058343" cy="3295650"/>
          </a:xfrm>
          <a:prstGeom prst="rect">
            <a:avLst/>
          </a:prstGeom>
        </p:spPr>
      </p:pic>
      <p:sp>
        <p:nvSpPr>
          <p:cNvPr id="12" name="TextBox 11">
            <a:extLst>
              <a:ext uri="{FF2B5EF4-FFF2-40B4-BE49-F238E27FC236}">
                <a16:creationId xmlns:a16="http://schemas.microsoft.com/office/drawing/2014/main" id="{F1FD76C4-7EAE-4BBA-BE4A-309988F2AB08}"/>
              </a:ext>
            </a:extLst>
          </p:cNvPr>
          <p:cNvSpPr txBox="1"/>
          <p:nvPr/>
        </p:nvSpPr>
        <p:spPr>
          <a:xfrm>
            <a:off x="4537833" y="5998098"/>
            <a:ext cx="2921826" cy="646331"/>
          </a:xfrm>
          <a:prstGeom prst="rect">
            <a:avLst/>
          </a:prstGeom>
          <a:noFill/>
        </p:spPr>
        <p:txBody>
          <a:bodyPr wrap="none" rtlCol="0">
            <a:spAutoFit/>
          </a:bodyPr>
          <a:lstStyle/>
          <a:p>
            <a:r>
              <a:rPr lang="en-AU" dirty="0"/>
              <a:t>Figure 18.14</a:t>
            </a:r>
          </a:p>
          <a:p>
            <a:r>
              <a:rPr lang="en-AU" dirty="0"/>
              <a:t>(Passer &amp; Smith, 2019, p. 759)</a:t>
            </a:r>
          </a:p>
        </p:txBody>
      </p:sp>
      <p:pic>
        <p:nvPicPr>
          <p:cNvPr id="8" name="Content Placeholder 6">
            <a:extLst>
              <a:ext uri="{FF2B5EF4-FFF2-40B4-BE49-F238E27FC236}">
                <a16:creationId xmlns:a16="http://schemas.microsoft.com/office/drawing/2014/main" id="{DB8C12E1-1C59-4253-A420-4A94843ECFE6}"/>
              </a:ext>
            </a:extLst>
          </p:cNvPr>
          <p:cNvPicPr>
            <a:picLocks noChangeAspect="1"/>
          </p:cNvPicPr>
          <p:nvPr/>
        </p:nvPicPr>
        <p:blipFill rotWithShape="1">
          <a:blip r:embed="rId2"/>
          <a:srcRect l="48936" t="-5328" b="5328"/>
          <a:stretch/>
        </p:blipFill>
        <p:spPr>
          <a:xfrm>
            <a:off x="5788061" y="2684616"/>
            <a:ext cx="5058343" cy="3295650"/>
          </a:xfrm>
          <a:prstGeom prst="rect">
            <a:avLst/>
          </a:prstGeom>
        </p:spPr>
      </p:pic>
    </p:spTree>
    <p:extLst>
      <p:ext uri="{BB962C8B-B14F-4D97-AF65-F5344CB8AC3E}">
        <p14:creationId xmlns:p14="http://schemas.microsoft.com/office/powerpoint/2010/main" val="37335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270-3E92-4626-8072-64C7247024AA}"/>
              </a:ext>
            </a:extLst>
          </p:cNvPr>
          <p:cNvSpPr>
            <a:spLocks noGrp="1"/>
          </p:cNvSpPr>
          <p:nvPr>
            <p:ph type="title"/>
          </p:nvPr>
        </p:nvSpPr>
        <p:spPr/>
        <p:txBody>
          <a:bodyPr/>
          <a:lstStyle/>
          <a:p>
            <a:r>
              <a:rPr lang="en-AU" dirty="0"/>
              <a:t>Example – Social Psychology</a:t>
            </a:r>
          </a:p>
        </p:txBody>
      </p:sp>
      <p:sp>
        <p:nvSpPr>
          <p:cNvPr id="3" name="Content Placeholder 2">
            <a:extLst>
              <a:ext uri="{FF2B5EF4-FFF2-40B4-BE49-F238E27FC236}">
                <a16:creationId xmlns:a16="http://schemas.microsoft.com/office/drawing/2014/main" id="{89D269EA-19E3-4FAA-93BF-573C91FE5DE0}"/>
              </a:ext>
            </a:extLst>
          </p:cNvPr>
          <p:cNvSpPr>
            <a:spLocks noGrp="1"/>
          </p:cNvSpPr>
          <p:nvPr>
            <p:ph idx="1"/>
          </p:nvPr>
        </p:nvSpPr>
        <p:spPr>
          <a:xfrm>
            <a:off x="720001" y="1847654"/>
            <a:ext cx="10753200" cy="4406842"/>
          </a:xfrm>
        </p:spPr>
        <p:txBody>
          <a:bodyPr anchor="ctr">
            <a:noAutofit/>
          </a:bodyPr>
          <a:lstStyle/>
          <a:p>
            <a:pPr marL="0" indent="0" algn="ctr">
              <a:buNone/>
            </a:pPr>
            <a:r>
              <a:rPr lang="en-AU" sz="2400" b="1" u="sng" dirty="0">
                <a:solidFill>
                  <a:schemeClr val="tx1"/>
                </a:solidFill>
              </a:rPr>
              <a:t>Social Loafing </a:t>
            </a:r>
          </a:p>
          <a:p>
            <a:pPr marL="0" indent="0">
              <a:buNone/>
            </a:pPr>
            <a:r>
              <a:rPr lang="en-AU" sz="2000" b="0" i="1" dirty="0">
                <a:solidFill>
                  <a:schemeClr val="tx1"/>
                </a:solidFill>
              </a:rPr>
              <a:t>“The reduction of individual effort that occurs when people work in groups compared to when they work alone.”</a:t>
            </a:r>
          </a:p>
          <a:p>
            <a:pPr marL="323998" lvl="1" indent="0" algn="r">
              <a:buNone/>
            </a:pPr>
            <a:r>
              <a:rPr lang="en-AU" dirty="0">
                <a:solidFill>
                  <a:schemeClr val="tx1"/>
                </a:solidFill>
              </a:rPr>
              <a:t>(APA Online Dictionary)</a:t>
            </a:r>
          </a:p>
          <a:p>
            <a:pPr marL="0" indent="0">
              <a:buNone/>
            </a:pPr>
            <a:r>
              <a:rPr lang="en-AU" sz="2000" b="0" dirty="0">
                <a:solidFill>
                  <a:schemeClr val="tx1"/>
                </a:solidFill>
              </a:rPr>
              <a:t>Found in Western individualist cultures but what about more “collectivist cultures” (Eastern Cultures)?</a:t>
            </a:r>
          </a:p>
          <a:p>
            <a:pPr marL="536575" lvl="1" indent="-342900"/>
            <a:r>
              <a:rPr lang="en-AU" sz="2000" b="0" dirty="0">
                <a:solidFill>
                  <a:schemeClr val="tx1"/>
                </a:solidFill>
              </a:rPr>
              <a:t>The effect is present but significantly lower </a:t>
            </a:r>
          </a:p>
          <a:p>
            <a:pPr marL="323998" lvl="1" indent="0" algn="r">
              <a:buNone/>
            </a:pPr>
            <a:r>
              <a:rPr lang="en-AU" dirty="0">
                <a:solidFill>
                  <a:schemeClr val="tx1"/>
                </a:solidFill>
              </a:rPr>
              <a:t>(Karau &amp; Williams, 1993)</a:t>
            </a:r>
          </a:p>
          <a:p>
            <a:pPr marL="536575" lvl="1" indent="-342900"/>
            <a:r>
              <a:rPr lang="en-AU" sz="2000" b="0" dirty="0">
                <a:solidFill>
                  <a:schemeClr val="tx1"/>
                </a:solidFill>
              </a:rPr>
              <a:t>Possibly linked to higher power distance is involved</a:t>
            </a:r>
          </a:p>
          <a:p>
            <a:pPr marL="1111242" lvl="2" indent="-285750"/>
            <a:r>
              <a:rPr lang="en-AU" sz="1800" b="0" dirty="0">
                <a:solidFill>
                  <a:schemeClr val="tx1"/>
                </a:solidFill>
              </a:rPr>
              <a:t>The degree to which less powerful members of a group accept the power distribution of the context </a:t>
            </a:r>
          </a:p>
          <a:p>
            <a:pPr marL="323998" lvl="1" indent="0" algn="r">
              <a:buNone/>
            </a:pPr>
            <a:r>
              <a:rPr lang="en-AU" dirty="0">
                <a:solidFill>
                  <a:schemeClr val="tx1"/>
                </a:solidFill>
              </a:rPr>
              <a:t>(</a:t>
            </a:r>
            <a:r>
              <a:rPr lang="en-AU" dirty="0" err="1">
                <a:solidFill>
                  <a:schemeClr val="tx1"/>
                </a:solidFill>
              </a:rPr>
              <a:t>Klehe</a:t>
            </a:r>
            <a:r>
              <a:rPr lang="en-AU" dirty="0">
                <a:solidFill>
                  <a:schemeClr val="tx1"/>
                </a:solidFill>
              </a:rPr>
              <a:t> &amp; Anderson, 2007)</a:t>
            </a:r>
          </a:p>
        </p:txBody>
      </p:sp>
      <p:sp>
        <p:nvSpPr>
          <p:cNvPr id="4" name="Footer Placeholder 3">
            <a:extLst>
              <a:ext uri="{FF2B5EF4-FFF2-40B4-BE49-F238E27FC236}">
                <a16:creationId xmlns:a16="http://schemas.microsoft.com/office/drawing/2014/main" id="{3794B39C-4D57-4D30-B05E-7D5636142733}"/>
              </a:ext>
            </a:extLst>
          </p:cNvPr>
          <p:cNvSpPr>
            <a:spLocks noGrp="1"/>
          </p:cNvSpPr>
          <p:nvPr>
            <p:ph type="ftr" sz="quarter" idx="11"/>
          </p:nvPr>
        </p:nvSpPr>
        <p:spPr>
          <a:xfrm>
            <a:off x="581267" y="6321265"/>
            <a:ext cx="6918112" cy="365125"/>
          </a:xfrm>
        </p:spPr>
        <p:txBody>
          <a:bodyPr/>
          <a:lstStyle/>
          <a:p>
            <a:r>
              <a:rPr lang="en-US"/>
              <a:t>The University of Adelaide</a:t>
            </a:r>
            <a:endParaRPr lang="en-US" dirty="0"/>
          </a:p>
        </p:txBody>
      </p:sp>
      <p:sp>
        <p:nvSpPr>
          <p:cNvPr id="5" name="Slide Number Placeholder 4">
            <a:extLst>
              <a:ext uri="{FF2B5EF4-FFF2-40B4-BE49-F238E27FC236}">
                <a16:creationId xmlns:a16="http://schemas.microsoft.com/office/drawing/2014/main" id="{EB5DC5DE-8BCA-4A5D-B985-B5B8D6FF1337}"/>
              </a:ext>
            </a:extLst>
          </p:cNvPr>
          <p:cNvSpPr>
            <a:spLocks noGrp="1"/>
          </p:cNvSpPr>
          <p:nvPr>
            <p:ph type="sldNum" sz="quarter" idx="12"/>
          </p:nvPr>
        </p:nvSpPr>
        <p:spPr>
          <a:xfrm>
            <a:off x="10559677" y="6321264"/>
            <a:ext cx="1052645" cy="365125"/>
          </a:xfrm>
        </p:spPr>
        <p:txBody>
          <a:bodyPr/>
          <a:lstStyle/>
          <a:p>
            <a:r>
              <a:rPr lang="en-US" dirty="0"/>
              <a:t>Slide </a:t>
            </a:r>
            <a:fld id="{D902FE81-C05A-FB4E-B374-FDEE4BFE83C1}" type="slidenum">
              <a:rPr lang="en-US" smtClean="0"/>
              <a:t>8</a:t>
            </a:fld>
            <a:endParaRPr lang="en-US" dirty="0"/>
          </a:p>
        </p:txBody>
      </p:sp>
    </p:spTree>
    <p:extLst>
      <p:ext uri="{BB962C8B-B14F-4D97-AF65-F5344CB8AC3E}">
        <p14:creationId xmlns:p14="http://schemas.microsoft.com/office/powerpoint/2010/main" val="15657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3A35-8B36-426E-8122-139F3482E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405" y="2375185"/>
            <a:ext cx="6591569" cy="4248472"/>
          </a:xfrm>
          <a:prstGeom prst="rect">
            <a:avLst/>
          </a:prstGeom>
        </p:spPr>
      </p:pic>
      <p:sp>
        <p:nvSpPr>
          <p:cNvPr id="2" name="Title 1">
            <a:extLst>
              <a:ext uri="{FF2B5EF4-FFF2-40B4-BE49-F238E27FC236}">
                <a16:creationId xmlns:a16="http://schemas.microsoft.com/office/drawing/2014/main" id="{3000F3FA-BE42-4901-B1B1-A4017B9F2D89}"/>
              </a:ext>
            </a:extLst>
          </p:cNvPr>
          <p:cNvSpPr>
            <a:spLocks noGrp="1"/>
          </p:cNvSpPr>
          <p:nvPr>
            <p:ph type="title"/>
          </p:nvPr>
        </p:nvSpPr>
        <p:spPr/>
        <p:txBody>
          <a:bodyPr/>
          <a:lstStyle/>
          <a:p>
            <a:r>
              <a:rPr lang="en-AU" dirty="0"/>
              <a:t>Examples – Emotion</a:t>
            </a:r>
          </a:p>
        </p:txBody>
      </p:sp>
      <p:sp>
        <p:nvSpPr>
          <p:cNvPr id="3" name="Content Placeholder 2">
            <a:extLst>
              <a:ext uri="{FF2B5EF4-FFF2-40B4-BE49-F238E27FC236}">
                <a16:creationId xmlns:a16="http://schemas.microsoft.com/office/drawing/2014/main" id="{14B35DA3-C21D-4144-AD93-22BE2FBB064A}"/>
              </a:ext>
            </a:extLst>
          </p:cNvPr>
          <p:cNvSpPr>
            <a:spLocks noGrp="1"/>
          </p:cNvSpPr>
          <p:nvPr>
            <p:ph idx="1"/>
          </p:nvPr>
        </p:nvSpPr>
        <p:spPr>
          <a:xfrm>
            <a:off x="720001" y="1903943"/>
            <a:ext cx="10753200" cy="4216059"/>
          </a:xfrm>
        </p:spPr>
        <p:txBody>
          <a:bodyPr anchor="t"/>
          <a:lstStyle/>
          <a:p>
            <a:pPr marL="0" indent="0">
              <a:buNone/>
            </a:pPr>
            <a:r>
              <a:rPr lang="en-AU" sz="2400" dirty="0">
                <a:solidFill>
                  <a:schemeClr val="tx1"/>
                </a:solidFill>
              </a:rPr>
              <a:t>Do different cultures display the same facial emotions?</a:t>
            </a:r>
          </a:p>
          <a:p>
            <a:pPr lvl="1"/>
            <a:endParaRPr lang="en-AU" dirty="0"/>
          </a:p>
          <a:p>
            <a:pPr lvl="1"/>
            <a:endParaRPr lang="en-AU" dirty="0"/>
          </a:p>
          <a:p>
            <a:pPr marL="323998" lvl="1" indent="0">
              <a:buNone/>
            </a:pPr>
            <a:r>
              <a:rPr lang="en-AU" sz="3200" b="1" u="sng" dirty="0">
                <a:solidFill>
                  <a:schemeClr val="tx1"/>
                </a:solidFill>
              </a:rPr>
              <a:t>YES</a:t>
            </a:r>
            <a:endParaRPr lang="en-AU" b="1" u="sng" dirty="0">
              <a:solidFill>
                <a:schemeClr val="tx1"/>
              </a:solidFill>
            </a:endParaRPr>
          </a:p>
        </p:txBody>
      </p:sp>
      <p:sp>
        <p:nvSpPr>
          <p:cNvPr id="4" name="Footer Placeholder 3">
            <a:extLst>
              <a:ext uri="{FF2B5EF4-FFF2-40B4-BE49-F238E27FC236}">
                <a16:creationId xmlns:a16="http://schemas.microsoft.com/office/drawing/2014/main" id="{4045E2FB-C273-45EA-ACF9-147290535135}"/>
              </a:ext>
            </a:extLst>
          </p:cNvPr>
          <p:cNvSpPr>
            <a:spLocks noGrp="1"/>
          </p:cNvSpPr>
          <p:nvPr>
            <p:ph type="ftr" sz="quarter" idx="11"/>
          </p:nvPr>
        </p:nvSpPr>
        <p:spPr>
          <a:xfrm>
            <a:off x="581268" y="6262653"/>
            <a:ext cx="6918112" cy="365125"/>
          </a:xfrm>
        </p:spPr>
        <p:txBody>
          <a:bodyPr/>
          <a:lstStyle/>
          <a:p>
            <a:r>
              <a:rPr lang="en-US" dirty="0"/>
              <a:t>The University of Adelaide</a:t>
            </a:r>
          </a:p>
        </p:txBody>
      </p:sp>
      <p:sp>
        <p:nvSpPr>
          <p:cNvPr id="5" name="Slide Number Placeholder 4">
            <a:extLst>
              <a:ext uri="{FF2B5EF4-FFF2-40B4-BE49-F238E27FC236}">
                <a16:creationId xmlns:a16="http://schemas.microsoft.com/office/drawing/2014/main" id="{61DA35A0-D44F-4FC3-BB7C-74CE2EF83D15}"/>
              </a:ext>
            </a:extLst>
          </p:cNvPr>
          <p:cNvSpPr>
            <a:spLocks noGrp="1"/>
          </p:cNvSpPr>
          <p:nvPr>
            <p:ph type="sldNum" sz="quarter" idx="12"/>
          </p:nvPr>
        </p:nvSpPr>
        <p:spPr>
          <a:xfrm>
            <a:off x="10559677" y="6258532"/>
            <a:ext cx="1052645" cy="365125"/>
          </a:xfrm>
        </p:spPr>
        <p:txBody>
          <a:bodyPr/>
          <a:lstStyle/>
          <a:p>
            <a:r>
              <a:rPr lang="en-US" dirty="0"/>
              <a:t>Slide </a:t>
            </a:r>
            <a:fld id="{D902FE81-C05A-FB4E-B374-FDEE4BFE83C1}" type="slidenum">
              <a:rPr lang="en-US" smtClean="0"/>
              <a:t>9</a:t>
            </a:fld>
            <a:endParaRPr lang="en-US" dirty="0"/>
          </a:p>
        </p:txBody>
      </p:sp>
      <p:sp>
        <p:nvSpPr>
          <p:cNvPr id="7" name="TextBox 6">
            <a:extLst>
              <a:ext uri="{FF2B5EF4-FFF2-40B4-BE49-F238E27FC236}">
                <a16:creationId xmlns:a16="http://schemas.microsoft.com/office/drawing/2014/main" id="{60A9340E-5962-43B1-95F4-0FFDB0DCE235}"/>
              </a:ext>
            </a:extLst>
          </p:cNvPr>
          <p:cNvSpPr txBox="1"/>
          <p:nvPr/>
        </p:nvSpPr>
        <p:spPr>
          <a:xfrm>
            <a:off x="4841108" y="6407322"/>
            <a:ext cx="3473451" cy="369332"/>
          </a:xfrm>
          <a:prstGeom prst="rect">
            <a:avLst/>
          </a:prstGeom>
          <a:noFill/>
        </p:spPr>
        <p:txBody>
          <a:bodyPr wrap="none" rtlCol="0">
            <a:spAutoFit/>
          </a:bodyPr>
          <a:lstStyle/>
          <a:p>
            <a:r>
              <a:rPr lang="en-AU" dirty="0"/>
              <a:t>(Matsumoto &amp; </a:t>
            </a:r>
            <a:r>
              <a:rPr lang="en-AU" dirty="0" err="1"/>
              <a:t>Juang</a:t>
            </a:r>
            <a:r>
              <a:rPr lang="en-AU" dirty="0"/>
              <a:t>, 2013, p. 215)</a:t>
            </a:r>
          </a:p>
        </p:txBody>
      </p:sp>
    </p:spTree>
    <p:extLst>
      <p:ext uri="{BB962C8B-B14F-4D97-AF65-F5344CB8AC3E}">
        <p14:creationId xmlns:p14="http://schemas.microsoft.com/office/powerpoint/2010/main" val="264052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4CE634B46F3924592A71D4AD8AF46E9" ma:contentTypeVersion="2" ma:contentTypeDescription="Create a new document." ma:contentTypeScope="" ma:versionID="022b225f0326fc5738a86fbed3804682">
  <xsd:schema xmlns:xsd="http://www.w3.org/2001/XMLSchema" xmlns:xs="http://www.w3.org/2001/XMLSchema" xmlns:p="http://schemas.microsoft.com/office/2006/metadata/properties" xmlns:ns3="ddafda75-bba6-45d7-8a97-edcec3936faf" targetNamespace="http://schemas.microsoft.com/office/2006/metadata/properties" ma:root="true" ma:fieldsID="fe02db0a928ad17a48a7c7eec0f1152a" ns3:_="">
    <xsd:import namespace="ddafda75-bba6-45d7-8a97-edcec3936fa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fda75-bba6-45d7-8a97-edcec3936f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F271DE-E296-4809-B4C4-FDF4DDE16632}">
  <ds:schemaRefs>
    <ds:schemaRef ds:uri="http://schemas.microsoft.com/sharepoint/v3/contenttype/forms"/>
  </ds:schemaRefs>
</ds:datastoreItem>
</file>

<file path=customXml/itemProps2.xml><?xml version="1.0" encoding="utf-8"?>
<ds:datastoreItem xmlns:ds="http://schemas.openxmlformats.org/officeDocument/2006/customXml" ds:itemID="{7A86CD19-D655-4A87-8134-5AF3A3843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afda75-bba6-45d7-8a97-edcec3936f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5BA2EA-DE2B-41A9-AABE-E0BD269CD312}">
  <ds:schemaRefs>
    <ds:schemaRef ds:uri="http://purl.org/dc/elements/1.1/"/>
    <ds:schemaRef ds:uri="http://schemas.openxmlformats.org/package/2006/metadata/core-properties"/>
    <ds:schemaRef ds:uri="http://purl.org/dc/terms/"/>
    <ds:schemaRef ds:uri="ddafda75-bba6-45d7-8a97-edcec3936faf"/>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1039</TotalTime>
  <Words>1718</Words>
  <Application>Microsoft Office PowerPoint</Application>
  <PresentationFormat>Custom</PresentationFormat>
  <Paragraphs>189</Paragraphs>
  <Slides>21</Slides>
  <Notes>0</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2" baseType="lpstr">
      <vt:lpstr>Book Antiqua</vt:lpstr>
      <vt:lpstr>Arial</vt:lpstr>
      <vt:lpstr>ProximaNova</vt:lpstr>
      <vt:lpstr>Wingdings 2</vt:lpstr>
      <vt:lpstr>Calibri</vt:lpstr>
      <vt:lpstr>Gill Sans MT</vt:lpstr>
      <vt:lpstr>Arial Black</vt:lpstr>
      <vt:lpstr>2_Office Theme</vt:lpstr>
      <vt:lpstr>3_Office Theme</vt:lpstr>
      <vt:lpstr>Dividend</vt:lpstr>
      <vt:lpstr>Bitmap Image</vt:lpstr>
      <vt:lpstr>What is Cross Cultural Psychology?</vt:lpstr>
      <vt:lpstr>Acknowledgement of Country</vt:lpstr>
      <vt:lpstr>Structure of the Module</vt:lpstr>
      <vt:lpstr>Textbook</vt:lpstr>
      <vt:lpstr>Study Plan</vt:lpstr>
      <vt:lpstr>Is psychology the same all around the world?</vt:lpstr>
      <vt:lpstr>Example – Perception</vt:lpstr>
      <vt:lpstr>Example – Social Psychology</vt:lpstr>
      <vt:lpstr>Examples – Emotion</vt:lpstr>
      <vt:lpstr>Examples – Emotion</vt:lpstr>
      <vt:lpstr>Universalism</vt:lpstr>
      <vt:lpstr>What is Cross-Cultural and Cultural Psychology?</vt:lpstr>
      <vt:lpstr>Importance of learning Cultural and Cross Cultural Psychology</vt:lpstr>
      <vt:lpstr>What is culture? - Stop now and reflect</vt:lpstr>
      <vt:lpstr>Culture</vt:lpstr>
      <vt:lpstr>Culture continued.</vt:lpstr>
      <vt:lpstr>What is Cultural and what isn’t?</vt:lpstr>
      <vt:lpstr>Difference between Race, Nationality, and Ethnicity</vt:lpstr>
      <vt:lpstr>Reflection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Tonkin</dc:creator>
  <cp:lastModifiedBy>Anthony Thain</cp:lastModifiedBy>
  <cp:revision>102</cp:revision>
  <dcterms:created xsi:type="dcterms:W3CDTF">2018-06-06T04:22:31Z</dcterms:created>
  <dcterms:modified xsi:type="dcterms:W3CDTF">2022-01-07T05:49:14Z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0x010100C4CE634B46F3924592A71D4AD8AF46E9</vt:lpwstr>
  </property>
</Properties>
</file>